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2" r:id="rId3"/>
    <p:sldId id="271" r:id="rId4"/>
    <p:sldId id="256" r:id="rId5"/>
    <p:sldId id="257" r:id="rId6"/>
    <p:sldId id="266" r:id="rId7"/>
    <p:sldId id="258" r:id="rId8"/>
    <p:sldId id="267" r:id="rId9"/>
    <p:sldId id="259" r:id="rId10"/>
    <p:sldId id="268" r:id="rId11"/>
    <p:sldId id="260" r:id="rId12"/>
    <p:sldId id="261" r:id="rId13"/>
    <p:sldId id="269" r:id="rId14"/>
    <p:sldId id="262" r:id="rId15"/>
    <p:sldId id="270" r:id="rId16"/>
    <p:sldId id="263" r:id="rId17"/>
    <p:sldId id="273" r:id="rId18"/>
    <p:sldId id="264" r:id="rId19"/>
    <p:sldId id="274" r:id="rId20"/>
    <p:sldId id="275" r:id="rId21"/>
    <p:sldId id="265" r:id="rId22"/>
    <p:sldId id="276" r:id="rId23"/>
    <p:sldId id="278" r:id="rId24"/>
    <p:sldId id="277" r:id="rId25"/>
    <p:sldId id="279" r:id="rId26"/>
    <p:sldId id="283" r:id="rId27"/>
    <p:sldId id="280" r:id="rId28"/>
    <p:sldId id="282" r:id="rId29"/>
    <p:sldId id="281" r:id="rId30"/>
    <p:sldId id="284" r:id="rId31"/>
    <p:sldId id="285" r:id="rId32"/>
    <p:sldId id="291" r:id="rId33"/>
    <p:sldId id="286" r:id="rId34"/>
    <p:sldId id="292" r:id="rId35"/>
    <p:sldId id="287" r:id="rId36"/>
    <p:sldId id="293" r:id="rId37"/>
    <p:sldId id="288" r:id="rId38"/>
    <p:sldId id="289" r:id="rId39"/>
    <p:sldId id="294" r:id="rId40"/>
    <p:sldId id="290" r:id="rId41"/>
    <p:sldId id="295" r:id="rId42"/>
    <p:sldId id="296" r:id="rId43"/>
    <p:sldId id="297" r:id="rId44"/>
    <p:sldId id="298" r:id="rId45"/>
    <p:sldId id="29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Hui" userId="349614ae69913c7e" providerId="LiveId" clId="{051BF8F7-2939-4B89-94E4-3C884600E017}"/>
    <pc:docChg chg="undo custSel addSld delSld modSld sldOrd">
      <pc:chgData name="Grace Hui" userId="349614ae69913c7e" providerId="LiveId" clId="{051BF8F7-2939-4B89-94E4-3C884600E017}" dt="2022-09-07T15:35:13.959" v="648" actId="20577"/>
      <pc:docMkLst>
        <pc:docMk/>
      </pc:docMkLst>
      <pc:sldChg chg="modSp mod">
        <pc:chgData name="Grace Hui" userId="349614ae69913c7e" providerId="LiveId" clId="{051BF8F7-2939-4B89-94E4-3C884600E017}" dt="2022-09-07T15:34:13.467" v="574" actId="20577"/>
        <pc:sldMkLst>
          <pc:docMk/>
          <pc:sldMk cId="1284730508" sldId="256"/>
        </pc:sldMkLst>
        <pc:spChg chg="mod">
          <ac:chgData name="Grace Hui" userId="349614ae69913c7e" providerId="LiveId" clId="{051BF8F7-2939-4B89-94E4-3C884600E017}" dt="2022-09-07T15:34:13.467" v="574" actId="20577"/>
          <ac:spMkLst>
            <pc:docMk/>
            <pc:sldMk cId="1284730508" sldId="256"/>
            <ac:spMk id="3" creationId="{5326A773-7587-D42B-EE8B-C290E7197475}"/>
          </ac:spMkLst>
        </pc:spChg>
      </pc:sldChg>
      <pc:sldChg chg="modSp mod">
        <pc:chgData name="Grace Hui" userId="349614ae69913c7e" providerId="LiveId" clId="{051BF8F7-2939-4B89-94E4-3C884600E017}" dt="2022-09-07T12:50:05.025" v="14" actId="1076"/>
        <pc:sldMkLst>
          <pc:docMk/>
          <pc:sldMk cId="3897507965" sldId="261"/>
        </pc:sldMkLst>
        <pc:picChg chg="mod">
          <ac:chgData name="Grace Hui" userId="349614ae69913c7e" providerId="LiveId" clId="{051BF8F7-2939-4B89-94E4-3C884600E017}" dt="2022-09-07T12:50:05.025" v="14" actId="1076"/>
          <ac:picMkLst>
            <pc:docMk/>
            <pc:sldMk cId="3897507965" sldId="261"/>
            <ac:picMk id="5" creationId="{C790EBBD-A9E4-D263-1A12-74424C6BDD45}"/>
          </ac:picMkLst>
        </pc:picChg>
      </pc:sldChg>
      <pc:sldChg chg="addSp modSp new mod">
        <pc:chgData name="Grace Hui" userId="349614ae69913c7e" providerId="LiveId" clId="{051BF8F7-2939-4B89-94E4-3C884600E017}" dt="2022-09-07T12:50:26.491" v="22" actId="1076"/>
        <pc:sldMkLst>
          <pc:docMk/>
          <pc:sldMk cId="1807805512" sldId="269"/>
        </pc:sldMkLst>
        <pc:spChg chg="add mod">
          <ac:chgData name="Grace Hui" userId="349614ae69913c7e" providerId="LiveId" clId="{051BF8F7-2939-4B89-94E4-3C884600E017}" dt="2022-09-07T12:50:26.491" v="22" actId="1076"/>
          <ac:spMkLst>
            <pc:docMk/>
            <pc:sldMk cId="1807805512" sldId="269"/>
            <ac:spMk id="6" creationId="{BF8F8265-8B01-0E36-A137-6E322116202F}"/>
          </ac:spMkLst>
        </pc:spChg>
        <pc:picChg chg="add mod">
          <ac:chgData name="Grace Hui" userId="349614ae69913c7e" providerId="LiveId" clId="{051BF8F7-2939-4B89-94E4-3C884600E017}" dt="2022-09-07T12:50:22.562" v="21" actId="1076"/>
          <ac:picMkLst>
            <pc:docMk/>
            <pc:sldMk cId="1807805512" sldId="269"/>
            <ac:picMk id="5" creationId="{922879AC-488C-E7FE-669B-22D173E64F95}"/>
          </ac:picMkLst>
        </pc:picChg>
      </pc:sldChg>
      <pc:sldChg chg="addSp modSp new mod">
        <pc:chgData name="Grace Hui" userId="349614ae69913c7e" providerId="LiveId" clId="{051BF8F7-2939-4B89-94E4-3C884600E017}" dt="2022-09-07T12:43:00.787" v="13" actId="1076"/>
        <pc:sldMkLst>
          <pc:docMk/>
          <pc:sldMk cId="1387451847" sldId="270"/>
        </pc:sldMkLst>
        <pc:picChg chg="add mod">
          <ac:chgData name="Grace Hui" userId="349614ae69913c7e" providerId="LiveId" clId="{051BF8F7-2939-4B89-94E4-3C884600E017}" dt="2022-09-07T12:42:51.802" v="12" actId="1076"/>
          <ac:picMkLst>
            <pc:docMk/>
            <pc:sldMk cId="1387451847" sldId="270"/>
            <ac:picMk id="5" creationId="{3BCCBC80-D0F7-D9DE-ACCD-7DE9E4225786}"/>
          </ac:picMkLst>
        </pc:picChg>
        <pc:picChg chg="add mod">
          <ac:chgData name="Grace Hui" userId="349614ae69913c7e" providerId="LiveId" clId="{051BF8F7-2939-4B89-94E4-3C884600E017}" dt="2022-09-07T12:43:00.787" v="13" actId="1076"/>
          <ac:picMkLst>
            <pc:docMk/>
            <pc:sldMk cId="1387451847" sldId="270"/>
            <ac:picMk id="7" creationId="{8B3458BD-8030-280D-ED97-5C74C0968682}"/>
          </ac:picMkLst>
        </pc:picChg>
      </pc:sldChg>
      <pc:sldChg chg="addSp modSp new mod ord">
        <pc:chgData name="Grace Hui" userId="349614ae69913c7e" providerId="LiveId" clId="{051BF8F7-2939-4B89-94E4-3C884600E017}" dt="2022-09-07T14:38:37.579" v="202" actId="1076"/>
        <pc:sldMkLst>
          <pc:docMk/>
          <pc:sldMk cId="315876371" sldId="271"/>
        </pc:sldMkLst>
        <pc:spChg chg="mod">
          <ac:chgData name="Grace Hui" userId="349614ae69913c7e" providerId="LiveId" clId="{051BF8F7-2939-4B89-94E4-3C884600E017}" dt="2022-09-07T14:37:20.200" v="192" actId="113"/>
          <ac:spMkLst>
            <pc:docMk/>
            <pc:sldMk cId="315876371" sldId="271"/>
            <ac:spMk id="2" creationId="{749F0D69-C24B-526B-8724-5EE76CA3B0DD}"/>
          </ac:spMkLst>
        </pc:spChg>
        <pc:spChg chg="add">
          <ac:chgData name="Grace Hui" userId="349614ae69913c7e" providerId="LiveId" clId="{051BF8F7-2939-4B89-94E4-3C884600E017}" dt="2022-09-07T14:38:17.023" v="193"/>
          <ac:spMkLst>
            <pc:docMk/>
            <pc:sldMk cId="315876371" sldId="271"/>
            <ac:spMk id="4" creationId="{CB15B83C-35B9-677D-CAB3-E0FB31FC3016}"/>
          </ac:spMkLst>
        </pc:spChg>
        <pc:picChg chg="add mod modCrop">
          <ac:chgData name="Grace Hui" userId="349614ae69913c7e" providerId="LiveId" clId="{051BF8F7-2939-4B89-94E4-3C884600E017}" dt="2022-09-07T14:38:31.480" v="200" actId="1076"/>
          <ac:picMkLst>
            <pc:docMk/>
            <pc:sldMk cId="315876371" sldId="271"/>
            <ac:picMk id="5" creationId="{96280DF6-CBF8-0E54-BE9E-90625282F303}"/>
          </ac:picMkLst>
        </pc:picChg>
        <pc:picChg chg="add mod">
          <ac:chgData name="Grace Hui" userId="349614ae69913c7e" providerId="LiveId" clId="{051BF8F7-2939-4B89-94E4-3C884600E017}" dt="2022-09-07T14:33:38.265" v="62" actId="1076"/>
          <ac:picMkLst>
            <pc:docMk/>
            <pc:sldMk cId="315876371" sldId="271"/>
            <ac:picMk id="1026" creationId="{09EFF489-C56F-AA01-D13C-F72EF4E59ECE}"/>
          </ac:picMkLst>
        </pc:picChg>
        <pc:picChg chg="add mod">
          <ac:chgData name="Grace Hui" userId="349614ae69913c7e" providerId="LiveId" clId="{051BF8F7-2939-4B89-94E4-3C884600E017}" dt="2022-09-07T14:38:37.579" v="202" actId="1076"/>
          <ac:picMkLst>
            <pc:docMk/>
            <pc:sldMk cId="315876371" sldId="271"/>
            <ac:picMk id="1028" creationId="{FC3B0709-8456-C505-EA0B-AE3EE3633D01}"/>
          </ac:picMkLst>
        </pc:picChg>
        <pc:picChg chg="add mod">
          <ac:chgData name="Grace Hui" userId="349614ae69913c7e" providerId="LiveId" clId="{051BF8F7-2939-4B89-94E4-3C884600E017}" dt="2022-09-07T14:34:44.111" v="74" actId="1076"/>
          <ac:picMkLst>
            <pc:docMk/>
            <pc:sldMk cId="315876371" sldId="271"/>
            <ac:picMk id="1030" creationId="{3B3871FF-4C7E-7669-2C96-6F99404EEB4D}"/>
          </ac:picMkLst>
        </pc:picChg>
      </pc:sldChg>
      <pc:sldChg chg="modSp new mod ord">
        <pc:chgData name="Grace Hui" userId="349614ae69913c7e" providerId="LiveId" clId="{051BF8F7-2939-4B89-94E4-3C884600E017}" dt="2022-09-07T14:39:09.531" v="225" actId="20577"/>
        <pc:sldMkLst>
          <pc:docMk/>
          <pc:sldMk cId="631785123" sldId="272"/>
        </pc:sldMkLst>
        <pc:spChg chg="mod">
          <ac:chgData name="Grace Hui" userId="349614ae69913c7e" providerId="LiveId" clId="{051BF8F7-2939-4B89-94E4-3C884600E017}" dt="2022-09-07T14:32:24.374" v="52" actId="20577"/>
          <ac:spMkLst>
            <pc:docMk/>
            <pc:sldMk cId="631785123" sldId="272"/>
            <ac:spMk id="2" creationId="{ED60FEB3-1445-EDAC-1B95-C8D068E8FC9B}"/>
          </ac:spMkLst>
        </pc:spChg>
        <pc:spChg chg="mod">
          <ac:chgData name="Grace Hui" userId="349614ae69913c7e" providerId="LiveId" clId="{051BF8F7-2939-4B89-94E4-3C884600E017}" dt="2022-09-07T14:39:09.531" v="225" actId="20577"/>
          <ac:spMkLst>
            <pc:docMk/>
            <pc:sldMk cId="631785123" sldId="272"/>
            <ac:spMk id="3" creationId="{2977391A-C9E4-B11B-2EEC-2D69AE00B9AD}"/>
          </ac:spMkLst>
        </pc:spChg>
      </pc:sldChg>
      <pc:sldChg chg="addSp modSp new mod">
        <pc:chgData name="Grace Hui" userId="349614ae69913c7e" providerId="LiveId" clId="{051BF8F7-2939-4B89-94E4-3C884600E017}" dt="2022-09-07T14:41:05.314" v="230" actId="1076"/>
        <pc:sldMkLst>
          <pc:docMk/>
          <pc:sldMk cId="2345442684" sldId="273"/>
        </pc:sldMkLst>
        <pc:picChg chg="add mod">
          <ac:chgData name="Grace Hui" userId="349614ae69913c7e" providerId="LiveId" clId="{051BF8F7-2939-4B89-94E4-3C884600E017}" dt="2022-09-07T14:41:05.314" v="230" actId="1076"/>
          <ac:picMkLst>
            <pc:docMk/>
            <pc:sldMk cId="2345442684" sldId="273"/>
            <ac:picMk id="5" creationId="{702C4B07-5FB5-6C58-60E9-B334288EC86F}"/>
          </ac:picMkLst>
        </pc:picChg>
      </pc:sldChg>
      <pc:sldChg chg="addSp modSp new mod">
        <pc:chgData name="Grace Hui" userId="349614ae69913c7e" providerId="LiveId" clId="{051BF8F7-2939-4B89-94E4-3C884600E017}" dt="2022-09-07T14:44:39.766" v="234" actId="14100"/>
        <pc:sldMkLst>
          <pc:docMk/>
          <pc:sldMk cId="2693359371" sldId="274"/>
        </pc:sldMkLst>
        <pc:picChg chg="add mod">
          <ac:chgData name="Grace Hui" userId="349614ae69913c7e" providerId="LiveId" clId="{051BF8F7-2939-4B89-94E4-3C884600E017}" dt="2022-09-07T14:44:39.766" v="234" actId="14100"/>
          <ac:picMkLst>
            <pc:docMk/>
            <pc:sldMk cId="2693359371" sldId="274"/>
            <ac:picMk id="5" creationId="{7C3F02CE-99CD-A8DE-9BB0-07EADE597E3E}"/>
          </ac:picMkLst>
        </pc:picChg>
      </pc:sldChg>
      <pc:sldChg chg="addSp modSp new mod">
        <pc:chgData name="Grace Hui" userId="349614ae69913c7e" providerId="LiveId" clId="{051BF8F7-2939-4B89-94E4-3C884600E017}" dt="2022-09-07T14:46:50.181" v="263" actId="122"/>
        <pc:sldMkLst>
          <pc:docMk/>
          <pc:sldMk cId="3576007111" sldId="275"/>
        </pc:sldMkLst>
        <pc:spChg chg="mod">
          <ac:chgData name="Grace Hui" userId="349614ae69913c7e" providerId="LiveId" clId="{051BF8F7-2939-4B89-94E4-3C884600E017}" dt="2022-09-07T14:46:50.181" v="263" actId="122"/>
          <ac:spMkLst>
            <pc:docMk/>
            <pc:sldMk cId="3576007111" sldId="275"/>
            <ac:spMk id="2" creationId="{9E367445-46AA-9919-1FE0-E7154EC36BEF}"/>
          </ac:spMkLst>
        </pc:spChg>
        <pc:picChg chg="add mod">
          <ac:chgData name="Grace Hui" userId="349614ae69913c7e" providerId="LiveId" clId="{051BF8F7-2939-4B89-94E4-3C884600E017}" dt="2022-09-07T14:46:39.976" v="239" actId="1076"/>
          <ac:picMkLst>
            <pc:docMk/>
            <pc:sldMk cId="3576007111" sldId="275"/>
            <ac:picMk id="5" creationId="{09240F9F-A810-1B0A-3822-AB69E6790171}"/>
          </ac:picMkLst>
        </pc:picChg>
      </pc:sldChg>
      <pc:sldChg chg="addSp modSp new mod">
        <pc:chgData name="Grace Hui" userId="349614ae69913c7e" providerId="LiveId" clId="{051BF8F7-2939-4B89-94E4-3C884600E017}" dt="2022-09-07T14:47:24.373" v="268" actId="1076"/>
        <pc:sldMkLst>
          <pc:docMk/>
          <pc:sldMk cId="1630992364" sldId="276"/>
        </pc:sldMkLst>
        <pc:picChg chg="add mod">
          <ac:chgData name="Grace Hui" userId="349614ae69913c7e" providerId="LiveId" clId="{051BF8F7-2939-4B89-94E4-3C884600E017}" dt="2022-09-07T14:47:24.373" v="268" actId="1076"/>
          <ac:picMkLst>
            <pc:docMk/>
            <pc:sldMk cId="1630992364" sldId="276"/>
            <ac:picMk id="5" creationId="{E3F2600E-A597-E4DA-B82E-985FC2A6638D}"/>
          </ac:picMkLst>
        </pc:picChg>
      </pc:sldChg>
      <pc:sldChg chg="modSp new mod">
        <pc:chgData name="Grace Hui" userId="349614ae69913c7e" providerId="LiveId" clId="{051BF8F7-2939-4B89-94E4-3C884600E017}" dt="2022-09-07T15:34:37.064" v="588" actId="20577"/>
        <pc:sldMkLst>
          <pc:docMk/>
          <pc:sldMk cId="889783857" sldId="277"/>
        </pc:sldMkLst>
        <pc:spChg chg="mod">
          <ac:chgData name="Grace Hui" userId="349614ae69913c7e" providerId="LiveId" clId="{051BF8F7-2939-4B89-94E4-3C884600E017}" dt="2022-09-07T15:00:39.822" v="340" actId="404"/>
          <ac:spMkLst>
            <pc:docMk/>
            <pc:sldMk cId="889783857" sldId="277"/>
            <ac:spMk id="2" creationId="{B54064E8-31D5-5C8B-4188-2AEAB5B2C7C3}"/>
          </ac:spMkLst>
        </pc:spChg>
        <pc:spChg chg="mod">
          <ac:chgData name="Grace Hui" userId="349614ae69913c7e" providerId="LiveId" clId="{051BF8F7-2939-4B89-94E4-3C884600E017}" dt="2022-09-07T15:34:37.064" v="588" actId="20577"/>
          <ac:spMkLst>
            <pc:docMk/>
            <pc:sldMk cId="889783857" sldId="277"/>
            <ac:spMk id="3" creationId="{5482FED2-335B-A06F-95A3-E87B34094732}"/>
          </ac:spMkLst>
        </pc:spChg>
      </pc:sldChg>
      <pc:sldChg chg="modSp new mod">
        <pc:chgData name="Grace Hui" userId="349614ae69913c7e" providerId="LiveId" clId="{051BF8F7-2939-4B89-94E4-3C884600E017}" dt="2022-09-07T14:59:57.336" v="299" actId="20577"/>
        <pc:sldMkLst>
          <pc:docMk/>
          <pc:sldMk cId="1496298107" sldId="278"/>
        </pc:sldMkLst>
        <pc:spChg chg="mod">
          <ac:chgData name="Grace Hui" userId="349614ae69913c7e" providerId="LiveId" clId="{051BF8F7-2939-4B89-94E4-3C884600E017}" dt="2022-09-07T14:59:54.561" v="289" actId="20577"/>
          <ac:spMkLst>
            <pc:docMk/>
            <pc:sldMk cId="1496298107" sldId="278"/>
            <ac:spMk id="2" creationId="{4541B4F4-6142-99B7-2D65-1AF5DDF18820}"/>
          </ac:spMkLst>
        </pc:spChg>
        <pc:spChg chg="mod">
          <ac:chgData name="Grace Hui" userId="349614ae69913c7e" providerId="LiveId" clId="{051BF8F7-2939-4B89-94E4-3C884600E017}" dt="2022-09-07T14:59:57.336" v="299" actId="20577"/>
          <ac:spMkLst>
            <pc:docMk/>
            <pc:sldMk cId="1496298107" sldId="278"/>
            <ac:spMk id="3" creationId="{0A9D6014-CD2E-6281-8955-E566ECDBC83D}"/>
          </ac:spMkLst>
        </pc:spChg>
      </pc:sldChg>
      <pc:sldChg chg="addSp delSp modSp new mod">
        <pc:chgData name="Grace Hui" userId="349614ae69913c7e" providerId="LiveId" clId="{051BF8F7-2939-4B89-94E4-3C884600E017}" dt="2022-09-07T15:10:26.776" v="412" actId="1076"/>
        <pc:sldMkLst>
          <pc:docMk/>
          <pc:sldMk cId="998140313" sldId="279"/>
        </pc:sldMkLst>
        <pc:picChg chg="add del">
          <ac:chgData name="Grace Hui" userId="349614ae69913c7e" providerId="LiveId" clId="{051BF8F7-2939-4B89-94E4-3C884600E017}" dt="2022-09-07T15:10:10.931" v="408" actId="478"/>
          <ac:picMkLst>
            <pc:docMk/>
            <pc:sldMk cId="998140313" sldId="279"/>
            <ac:picMk id="5" creationId="{CFB40DFA-DC7E-A7A4-33AE-4472B684064C}"/>
          </ac:picMkLst>
        </pc:picChg>
        <pc:picChg chg="add mod">
          <ac:chgData name="Grace Hui" userId="349614ae69913c7e" providerId="LiveId" clId="{051BF8F7-2939-4B89-94E4-3C884600E017}" dt="2022-09-07T15:10:26.776" v="412" actId="1076"/>
          <ac:picMkLst>
            <pc:docMk/>
            <pc:sldMk cId="998140313" sldId="279"/>
            <ac:picMk id="7" creationId="{79E581C1-D2E5-B215-7971-C0F99F7C7CC0}"/>
          </ac:picMkLst>
        </pc:picChg>
      </pc:sldChg>
      <pc:sldChg chg="addSp modSp new mod">
        <pc:chgData name="Grace Hui" userId="349614ae69913c7e" providerId="LiveId" clId="{051BF8F7-2939-4B89-94E4-3C884600E017}" dt="2022-09-07T15:10:38.683" v="417" actId="1076"/>
        <pc:sldMkLst>
          <pc:docMk/>
          <pc:sldMk cId="2226723267" sldId="280"/>
        </pc:sldMkLst>
        <pc:picChg chg="add mod">
          <ac:chgData name="Grace Hui" userId="349614ae69913c7e" providerId="LiveId" clId="{051BF8F7-2939-4B89-94E4-3C884600E017}" dt="2022-09-07T15:10:38.683" v="417" actId="1076"/>
          <ac:picMkLst>
            <pc:docMk/>
            <pc:sldMk cId="2226723267" sldId="280"/>
            <ac:picMk id="5" creationId="{8EFD1314-4DC8-7E81-1B8B-08C948758DAA}"/>
          </ac:picMkLst>
        </pc:picChg>
      </pc:sldChg>
      <pc:sldChg chg="addSp delSp modSp new mod">
        <pc:chgData name="Grace Hui" userId="349614ae69913c7e" providerId="LiveId" clId="{051BF8F7-2939-4B89-94E4-3C884600E017}" dt="2022-09-07T15:17:24.170" v="447" actId="1076"/>
        <pc:sldMkLst>
          <pc:docMk/>
          <pc:sldMk cId="1221477876" sldId="281"/>
        </pc:sldMkLst>
        <pc:picChg chg="add del mod">
          <ac:chgData name="Grace Hui" userId="349614ae69913c7e" providerId="LiveId" clId="{051BF8F7-2939-4B89-94E4-3C884600E017}" dt="2022-09-07T15:17:12.595" v="442" actId="478"/>
          <ac:picMkLst>
            <pc:docMk/>
            <pc:sldMk cId="1221477876" sldId="281"/>
            <ac:picMk id="5" creationId="{3DDE1772-6752-BA92-1958-439F7F2CD967}"/>
          </ac:picMkLst>
        </pc:picChg>
        <pc:picChg chg="add mod">
          <ac:chgData name="Grace Hui" userId="349614ae69913c7e" providerId="LiveId" clId="{051BF8F7-2939-4B89-94E4-3C884600E017}" dt="2022-09-07T15:17:24.170" v="447" actId="1076"/>
          <ac:picMkLst>
            <pc:docMk/>
            <pc:sldMk cId="1221477876" sldId="281"/>
            <ac:picMk id="7" creationId="{CF16DBC2-20C7-2E4D-11CC-8135DFCAB7E5}"/>
          </ac:picMkLst>
        </pc:picChg>
      </pc:sldChg>
      <pc:sldChg chg="addSp modSp new mod">
        <pc:chgData name="Grace Hui" userId="349614ae69913c7e" providerId="LiveId" clId="{051BF8F7-2939-4B89-94E4-3C884600E017}" dt="2022-09-07T15:12:40.082" v="435" actId="732"/>
        <pc:sldMkLst>
          <pc:docMk/>
          <pc:sldMk cId="3518261807" sldId="282"/>
        </pc:sldMkLst>
        <pc:picChg chg="add mod modCrop">
          <ac:chgData name="Grace Hui" userId="349614ae69913c7e" providerId="LiveId" clId="{051BF8F7-2939-4B89-94E4-3C884600E017}" dt="2022-09-07T15:12:40.082" v="435" actId="732"/>
          <ac:picMkLst>
            <pc:docMk/>
            <pc:sldMk cId="3518261807" sldId="282"/>
            <ac:picMk id="5" creationId="{B886CD38-755A-7C31-B910-B4A1F8B7858C}"/>
          </ac:picMkLst>
        </pc:picChg>
      </pc:sldChg>
      <pc:sldChg chg="addSp modSp new mod">
        <pc:chgData name="Grace Hui" userId="349614ae69913c7e" providerId="LiveId" clId="{051BF8F7-2939-4B89-94E4-3C884600E017}" dt="2022-09-07T15:12:19.250" v="430" actId="732"/>
        <pc:sldMkLst>
          <pc:docMk/>
          <pc:sldMk cId="2472883278" sldId="283"/>
        </pc:sldMkLst>
        <pc:picChg chg="add mod modCrop">
          <ac:chgData name="Grace Hui" userId="349614ae69913c7e" providerId="LiveId" clId="{051BF8F7-2939-4B89-94E4-3C884600E017}" dt="2022-09-07T15:12:19.250" v="430" actId="732"/>
          <ac:picMkLst>
            <pc:docMk/>
            <pc:sldMk cId="2472883278" sldId="283"/>
            <ac:picMk id="4" creationId="{CCB301C4-C6BD-D7EF-2256-757B8D1C895B}"/>
          </ac:picMkLst>
        </pc:picChg>
      </pc:sldChg>
      <pc:sldChg chg="addSp modSp new mod">
        <pc:chgData name="Grace Hui" userId="349614ae69913c7e" providerId="LiveId" clId="{051BF8F7-2939-4B89-94E4-3C884600E017}" dt="2022-09-07T15:13:09.863" v="440" actId="1076"/>
        <pc:sldMkLst>
          <pc:docMk/>
          <pc:sldMk cId="409248465" sldId="284"/>
        </pc:sldMkLst>
        <pc:picChg chg="add mod">
          <ac:chgData name="Grace Hui" userId="349614ae69913c7e" providerId="LiveId" clId="{051BF8F7-2939-4B89-94E4-3C884600E017}" dt="2022-09-07T15:13:09.863" v="440" actId="1076"/>
          <ac:picMkLst>
            <pc:docMk/>
            <pc:sldMk cId="409248465" sldId="284"/>
            <ac:picMk id="5" creationId="{FFC2B614-718E-49AF-A8A5-8F425F431B7B}"/>
          </ac:picMkLst>
        </pc:picChg>
      </pc:sldChg>
      <pc:sldChg chg="addSp modSp new mod">
        <pc:chgData name="Grace Hui" userId="349614ae69913c7e" providerId="LiveId" clId="{051BF8F7-2939-4B89-94E4-3C884600E017}" dt="2022-09-07T15:20:13.218" v="453" actId="1076"/>
        <pc:sldMkLst>
          <pc:docMk/>
          <pc:sldMk cId="1965320157" sldId="285"/>
        </pc:sldMkLst>
        <pc:spChg chg="add mod">
          <ac:chgData name="Grace Hui" userId="349614ae69913c7e" providerId="LiveId" clId="{051BF8F7-2939-4B89-94E4-3C884600E017}" dt="2022-09-07T15:20:13.218" v="453" actId="1076"/>
          <ac:spMkLst>
            <pc:docMk/>
            <pc:sldMk cId="1965320157" sldId="285"/>
            <ac:spMk id="7" creationId="{A22E66EB-F308-39A1-BE41-0425BD9C52A9}"/>
          </ac:spMkLst>
        </pc:spChg>
        <pc:picChg chg="add mod">
          <ac:chgData name="Grace Hui" userId="349614ae69913c7e" providerId="LiveId" clId="{051BF8F7-2939-4B89-94E4-3C884600E017}" dt="2022-09-07T15:18:46.079" v="451" actId="1076"/>
          <ac:picMkLst>
            <pc:docMk/>
            <pc:sldMk cId="1965320157" sldId="285"/>
            <ac:picMk id="5" creationId="{7795593A-5889-9C7A-9EC1-4479EAD6F193}"/>
          </ac:picMkLst>
        </pc:picChg>
      </pc:sldChg>
      <pc:sldChg chg="addSp modSp new mod">
        <pc:chgData name="Grace Hui" userId="349614ae69913c7e" providerId="LiveId" clId="{051BF8F7-2939-4B89-94E4-3C884600E017}" dt="2022-09-07T15:20:46.875" v="458" actId="1076"/>
        <pc:sldMkLst>
          <pc:docMk/>
          <pc:sldMk cId="1007799394" sldId="286"/>
        </pc:sldMkLst>
        <pc:picChg chg="add mod">
          <ac:chgData name="Grace Hui" userId="349614ae69913c7e" providerId="LiveId" clId="{051BF8F7-2939-4B89-94E4-3C884600E017}" dt="2022-09-07T15:20:46.875" v="458" actId="1076"/>
          <ac:picMkLst>
            <pc:docMk/>
            <pc:sldMk cId="1007799394" sldId="286"/>
            <ac:picMk id="5" creationId="{9AE1E50F-F361-EDCC-12D6-C4FA4B57B97F}"/>
          </ac:picMkLst>
        </pc:picChg>
      </pc:sldChg>
      <pc:sldChg chg="addSp modSp new mod">
        <pc:chgData name="Grace Hui" userId="349614ae69913c7e" providerId="LiveId" clId="{051BF8F7-2939-4B89-94E4-3C884600E017}" dt="2022-09-07T15:20:59.492" v="463" actId="14100"/>
        <pc:sldMkLst>
          <pc:docMk/>
          <pc:sldMk cId="47278156" sldId="287"/>
        </pc:sldMkLst>
        <pc:picChg chg="add mod">
          <ac:chgData name="Grace Hui" userId="349614ae69913c7e" providerId="LiveId" clId="{051BF8F7-2939-4B89-94E4-3C884600E017}" dt="2022-09-07T15:20:59.492" v="463" actId="14100"/>
          <ac:picMkLst>
            <pc:docMk/>
            <pc:sldMk cId="47278156" sldId="287"/>
            <ac:picMk id="5" creationId="{ADD40FAF-A40D-145B-64B8-75122A9EDF64}"/>
          </ac:picMkLst>
        </pc:picChg>
      </pc:sldChg>
      <pc:sldChg chg="addSp modSp new mod">
        <pc:chgData name="Grace Hui" userId="349614ae69913c7e" providerId="LiveId" clId="{051BF8F7-2939-4B89-94E4-3C884600E017}" dt="2022-09-07T15:22:28.336" v="483" actId="1076"/>
        <pc:sldMkLst>
          <pc:docMk/>
          <pc:sldMk cId="2245678238" sldId="288"/>
        </pc:sldMkLst>
        <pc:picChg chg="add mod">
          <ac:chgData name="Grace Hui" userId="349614ae69913c7e" providerId="LiveId" clId="{051BF8F7-2939-4B89-94E4-3C884600E017}" dt="2022-09-07T15:21:41.094" v="469" actId="14100"/>
          <ac:picMkLst>
            <pc:docMk/>
            <pc:sldMk cId="2245678238" sldId="288"/>
            <ac:picMk id="5" creationId="{B4996522-11A8-81F8-5229-554687FC0816}"/>
          </ac:picMkLst>
        </pc:picChg>
        <pc:picChg chg="add mod">
          <ac:chgData name="Grace Hui" userId="349614ae69913c7e" providerId="LiveId" clId="{051BF8F7-2939-4B89-94E4-3C884600E017}" dt="2022-09-07T15:22:28.336" v="483" actId="1076"/>
          <ac:picMkLst>
            <pc:docMk/>
            <pc:sldMk cId="2245678238" sldId="288"/>
            <ac:picMk id="7" creationId="{73769ABD-D6D7-65E2-A530-1A753FC12744}"/>
          </ac:picMkLst>
        </pc:picChg>
        <pc:picChg chg="add mod">
          <ac:chgData name="Grace Hui" userId="349614ae69913c7e" providerId="LiveId" clId="{051BF8F7-2939-4B89-94E4-3C884600E017}" dt="2022-09-07T15:22:15.428" v="479" actId="1076"/>
          <ac:picMkLst>
            <pc:docMk/>
            <pc:sldMk cId="2245678238" sldId="288"/>
            <ac:picMk id="9" creationId="{60C29542-9A19-4367-36F6-78263C01AA65}"/>
          </ac:picMkLst>
        </pc:picChg>
      </pc:sldChg>
      <pc:sldChg chg="addSp modSp new mod">
        <pc:chgData name="Grace Hui" userId="349614ae69913c7e" providerId="LiveId" clId="{051BF8F7-2939-4B89-94E4-3C884600E017}" dt="2022-09-07T15:23:10.701" v="487" actId="14100"/>
        <pc:sldMkLst>
          <pc:docMk/>
          <pc:sldMk cId="4066953174" sldId="289"/>
        </pc:sldMkLst>
        <pc:picChg chg="add mod">
          <ac:chgData name="Grace Hui" userId="349614ae69913c7e" providerId="LiveId" clId="{051BF8F7-2939-4B89-94E4-3C884600E017}" dt="2022-09-07T15:23:10.701" v="487" actId="14100"/>
          <ac:picMkLst>
            <pc:docMk/>
            <pc:sldMk cId="4066953174" sldId="289"/>
            <ac:picMk id="5" creationId="{6D70535A-3F03-7255-4A3B-5128E1F0CE03}"/>
          </ac:picMkLst>
        </pc:picChg>
      </pc:sldChg>
      <pc:sldChg chg="addSp modSp new mod">
        <pc:chgData name="Grace Hui" userId="349614ae69913c7e" providerId="LiveId" clId="{051BF8F7-2939-4B89-94E4-3C884600E017}" dt="2022-09-07T15:23:24.445" v="492" actId="1076"/>
        <pc:sldMkLst>
          <pc:docMk/>
          <pc:sldMk cId="2871773180" sldId="290"/>
        </pc:sldMkLst>
        <pc:picChg chg="add mod">
          <ac:chgData name="Grace Hui" userId="349614ae69913c7e" providerId="LiveId" clId="{051BF8F7-2939-4B89-94E4-3C884600E017}" dt="2022-09-07T15:23:24.445" v="492" actId="1076"/>
          <ac:picMkLst>
            <pc:docMk/>
            <pc:sldMk cId="2871773180" sldId="290"/>
            <ac:picMk id="5" creationId="{8C641960-ECBC-F37F-8101-B7B10C335C18}"/>
          </ac:picMkLst>
        </pc:picChg>
      </pc:sldChg>
      <pc:sldChg chg="addSp modSp new mod">
        <pc:chgData name="Grace Hui" userId="349614ae69913c7e" providerId="LiveId" clId="{051BF8F7-2939-4B89-94E4-3C884600E017}" dt="2022-09-07T15:24:06.449" v="496" actId="14100"/>
        <pc:sldMkLst>
          <pc:docMk/>
          <pc:sldMk cId="2624374389" sldId="291"/>
        </pc:sldMkLst>
        <pc:picChg chg="add mod">
          <ac:chgData name="Grace Hui" userId="349614ae69913c7e" providerId="LiveId" clId="{051BF8F7-2939-4B89-94E4-3C884600E017}" dt="2022-09-07T15:24:06.449" v="496" actId="14100"/>
          <ac:picMkLst>
            <pc:docMk/>
            <pc:sldMk cId="2624374389" sldId="291"/>
            <ac:picMk id="5" creationId="{2D03D0B5-488A-4937-3DA4-6FF9F080FEF0}"/>
          </ac:picMkLst>
        </pc:picChg>
      </pc:sldChg>
      <pc:sldChg chg="addSp modSp new mod">
        <pc:chgData name="Grace Hui" userId="349614ae69913c7e" providerId="LiveId" clId="{051BF8F7-2939-4B89-94E4-3C884600E017}" dt="2022-09-07T15:24:54.632" v="500" actId="14100"/>
        <pc:sldMkLst>
          <pc:docMk/>
          <pc:sldMk cId="2760844499" sldId="292"/>
        </pc:sldMkLst>
        <pc:picChg chg="add mod">
          <ac:chgData name="Grace Hui" userId="349614ae69913c7e" providerId="LiveId" clId="{051BF8F7-2939-4B89-94E4-3C884600E017}" dt="2022-09-07T15:24:54.632" v="500" actId="14100"/>
          <ac:picMkLst>
            <pc:docMk/>
            <pc:sldMk cId="2760844499" sldId="292"/>
            <ac:picMk id="5" creationId="{49756FEB-5AFE-C6ED-26CC-A25AA182F7C7}"/>
          </ac:picMkLst>
        </pc:picChg>
      </pc:sldChg>
      <pc:sldChg chg="addSp modSp new mod">
        <pc:chgData name="Grace Hui" userId="349614ae69913c7e" providerId="LiveId" clId="{051BF8F7-2939-4B89-94E4-3C884600E017}" dt="2022-09-07T15:25:54.250" v="504" actId="14100"/>
        <pc:sldMkLst>
          <pc:docMk/>
          <pc:sldMk cId="3902679613" sldId="293"/>
        </pc:sldMkLst>
        <pc:picChg chg="add mod">
          <ac:chgData name="Grace Hui" userId="349614ae69913c7e" providerId="LiveId" clId="{051BF8F7-2939-4B89-94E4-3C884600E017}" dt="2022-09-07T15:25:54.250" v="504" actId="14100"/>
          <ac:picMkLst>
            <pc:docMk/>
            <pc:sldMk cId="3902679613" sldId="293"/>
            <ac:picMk id="5" creationId="{1AD0450C-6A4F-79B6-3B4C-343F8DC75486}"/>
          </ac:picMkLst>
        </pc:picChg>
      </pc:sldChg>
      <pc:sldChg chg="addSp modSp new mod">
        <pc:chgData name="Grace Hui" userId="349614ae69913c7e" providerId="LiveId" clId="{051BF8F7-2939-4B89-94E4-3C884600E017}" dt="2022-09-07T15:26:20.493" v="508" actId="14100"/>
        <pc:sldMkLst>
          <pc:docMk/>
          <pc:sldMk cId="3355331152" sldId="294"/>
        </pc:sldMkLst>
        <pc:picChg chg="add mod">
          <ac:chgData name="Grace Hui" userId="349614ae69913c7e" providerId="LiveId" clId="{051BF8F7-2939-4B89-94E4-3C884600E017}" dt="2022-09-07T15:26:20.493" v="508" actId="14100"/>
          <ac:picMkLst>
            <pc:docMk/>
            <pc:sldMk cId="3355331152" sldId="294"/>
            <ac:picMk id="5" creationId="{7A2FE7EA-CF51-FC4F-80D9-3476EBBBB24F}"/>
          </ac:picMkLst>
        </pc:picChg>
      </pc:sldChg>
      <pc:sldChg chg="addSp modSp new mod">
        <pc:chgData name="Grace Hui" userId="349614ae69913c7e" providerId="LiveId" clId="{051BF8F7-2939-4B89-94E4-3C884600E017}" dt="2022-09-07T15:27:13.563" v="512" actId="14100"/>
        <pc:sldMkLst>
          <pc:docMk/>
          <pc:sldMk cId="2068759539" sldId="295"/>
        </pc:sldMkLst>
        <pc:picChg chg="add mod">
          <ac:chgData name="Grace Hui" userId="349614ae69913c7e" providerId="LiveId" clId="{051BF8F7-2939-4B89-94E4-3C884600E017}" dt="2022-09-07T15:27:13.563" v="512" actId="14100"/>
          <ac:picMkLst>
            <pc:docMk/>
            <pc:sldMk cId="2068759539" sldId="295"/>
            <ac:picMk id="5" creationId="{2DFC1CF9-E217-8DA4-FBB9-50780E824BEC}"/>
          </ac:picMkLst>
        </pc:picChg>
      </pc:sldChg>
      <pc:sldChg chg="addSp modSp new mod">
        <pc:chgData name="Grace Hui" userId="349614ae69913c7e" providerId="LiveId" clId="{051BF8F7-2939-4B89-94E4-3C884600E017}" dt="2022-09-07T15:29:11.472" v="516" actId="1076"/>
        <pc:sldMkLst>
          <pc:docMk/>
          <pc:sldMk cId="2057541397" sldId="296"/>
        </pc:sldMkLst>
        <pc:picChg chg="add mod">
          <ac:chgData name="Grace Hui" userId="349614ae69913c7e" providerId="LiveId" clId="{051BF8F7-2939-4B89-94E4-3C884600E017}" dt="2022-09-07T15:29:11.472" v="516" actId="1076"/>
          <ac:picMkLst>
            <pc:docMk/>
            <pc:sldMk cId="2057541397" sldId="296"/>
            <ac:picMk id="5" creationId="{2FEFCD12-C9EA-D8B0-10E2-F2F167ACCA58}"/>
          </ac:picMkLst>
        </pc:picChg>
      </pc:sldChg>
      <pc:sldChg chg="addSp modSp new mod">
        <pc:chgData name="Grace Hui" userId="349614ae69913c7e" providerId="LiveId" clId="{051BF8F7-2939-4B89-94E4-3C884600E017}" dt="2022-09-07T15:30:27.478" v="530" actId="1076"/>
        <pc:sldMkLst>
          <pc:docMk/>
          <pc:sldMk cId="692244773" sldId="297"/>
        </pc:sldMkLst>
        <pc:grpChg chg="add mod">
          <ac:chgData name="Grace Hui" userId="349614ae69913c7e" providerId="LiveId" clId="{051BF8F7-2939-4B89-94E4-3C884600E017}" dt="2022-09-07T15:30:27.478" v="530" actId="1076"/>
          <ac:grpSpMkLst>
            <pc:docMk/>
            <pc:sldMk cId="692244773" sldId="297"/>
            <ac:grpSpMk id="8" creationId="{623CF63C-927A-913C-B760-E9B48E877B70}"/>
          </ac:grpSpMkLst>
        </pc:grpChg>
        <pc:picChg chg="add mod modCrop">
          <ac:chgData name="Grace Hui" userId="349614ae69913c7e" providerId="LiveId" clId="{051BF8F7-2939-4B89-94E4-3C884600E017}" dt="2022-09-07T15:30:22.259" v="527" actId="164"/>
          <ac:picMkLst>
            <pc:docMk/>
            <pc:sldMk cId="692244773" sldId="297"/>
            <ac:picMk id="5" creationId="{43C21DCB-F0ED-A688-6F45-DD92A9B2E4A2}"/>
          </ac:picMkLst>
        </pc:picChg>
        <pc:picChg chg="add mod modCrop">
          <ac:chgData name="Grace Hui" userId="349614ae69913c7e" providerId="LiveId" clId="{051BF8F7-2939-4B89-94E4-3C884600E017}" dt="2022-09-07T15:30:22.259" v="527" actId="164"/>
          <ac:picMkLst>
            <pc:docMk/>
            <pc:sldMk cId="692244773" sldId="297"/>
            <ac:picMk id="6" creationId="{93C65A3A-367A-BD94-D634-EC1D14A4A07D}"/>
          </ac:picMkLst>
        </pc:picChg>
        <pc:picChg chg="add mod modCrop">
          <ac:chgData name="Grace Hui" userId="349614ae69913c7e" providerId="LiveId" clId="{051BF8F7-2939-4B89-94E4-3C884600E017}" dt="2022-09-07T15:30:22.259" v="527" actId="164"/>
          <ac:picMkLst>
            <pc:docMk/>
            <pc:sldMk cId="692244773" sldId="297"/>
            <ac:picMk id="7" creationId="{F6B0BEA5-6415-6BE8-2FE1-171F26DFDD7A}"/>
          </ac:picMkLst>
        </pc:picChg>
      </pc:sldChg>
      <pc:sldChg chg="addSp modSp new mod">
        <pc:chgData name="Grace Hui" userId="349614ae69913c7e" providerId="LiveId" clId="{051BF8F7-2939-4B89-94E4-3C884600E017}" dt="2022-09-07T15:30:46.981" v="534" actId="14100"/>
        <pc:sldMkLst>
          <pc:docMk/>
          <pc:sldMk cId="3296116073" sldId="298"/>
        </pc:sldMkLst>
        <pc:picChg chg="add mod">
          <ac:chgData name="Grace Hui" userId="349614ae69913c7e" providerId="LiveId" clId="{051BF8F7-2939-4B89-94E4-3C884600E017}" dt="2022-09-07T15:30:46.981" v="534" actId="14100"/>
          <ac:picMkLst>
            <pc:docMk/>
            <pc:sldMk cId="3296116073" sldId="298"/>
            <ac:picMk id="5" creationId="{05D3DD09-F2B0-9299-577C-83CF942853ED}"/>
          </ac:picMkLst>
        </pc:picChg>
      </pc:sldChg>
      <pc:sldChg chg="modSp new mod">
        <pc:chgData name="Grace Hui" userId="349614ae69913c7e" providerId="LiveId" clId="{051BF8F7-2939-4B89-94E4-3C884600E017}" dt="2022-09-07T15:33:48.887" v="559" actId="20577"/>
        <pc:sldMkLst>
          <pc:docMk/>
          <pc:sldMk cId="4196107173" sldId="299"/>
        </pc:sldMkLst>
        <pc:spChg chg="mod">
          <ac:chgData name="Grace Hui" userId="349614ae69913c7e" providerId="LiveId" clId="{051BF8F7-2939-4B89-94E4-3C884600E017}" dt="2022-09-07T15:33:45.027" v="547" actId="20577"/>
          <ac:spMkLst>
            <pc:docMk/>
            <pc:sldMk cId="4196107173" sldId="299"/>
            <ac:spMk id="2" creationId="{777FFBB4-2A9B-604C-F6D2-2B3ED18DD32A}"/>
          </ac:spMkLst>
        </pc:spChg>
        <pc:spChg chg="mod">
          <ac:chgData name="Grace Hui" userId="349614ae69913c7e" providerId="LiveId" clId="{051BF8F7-2939-4B89-94E4-3C884600E017}" dt="2022-09-07T15:33:48.887" v="559" actId="20577"/>
          <ac:spMkLst>
            <pc:docMk/>
            <pc:sldMk cId="4196107173" sldId="299"/>
            <ac:spMk id="3" creationId="{324CFAC3-69F2-2981-906D-4BE06F307B3E}"/>
          </ac:spMkLst>
        </pc:spChg>
      </pc:sldChg>
      <pc:sldChg chg="new del ord">
        <pc:chgData name="Grace Hui" userId="349614ae69913c7e" providerId="LiveId" clId="{051BF8F7-2939-4B89-94E4-3C884600E017}" dt="2022-09-07T15:34:53.487" v="593" actId="47"/>
        <pc:sldMkLst>
          <pc:docMk/>
          <pc:sldMk cId="394636995" sldId="300"/>
        </pc:sldMkLst>
      </pc:sldChg>
      <pc:sldChg chg="modSp new mod">
        <pc:chgData name="Grace Hui" userId="349614ae69913c7e" providerId="LiveId" clId="{051BF8F7-2939-4B89-94E4-3C884600E017}" dt="2022-09-07T15:35:13.959" v="648" actId="20577"/>
        <pc:sldMkLst>
          <pc:docMk/>
          <pc:sldMk cId="1876911764" sldId="301"/>
        </pc:sldMkLst>
        <pc:spChg chg="mod">
          <ac:chgData name="Grace Hui" userId="349614ae69913c7e" providerId="LiveId" clId="{051BF8F7-2939-4B89-94E4-3C884600E017}" dt="2022-09-07T15:35:01.556" v="611" actId="20577"/>
          <ac:spMkLst>
            <pc:docMk/>
            <pc:sldMk cId="1876911764" sldId="301"/>
            <ac:spMk id="2" creationId="{27831795-C2EF-2AED-F64F-3EE218BDE9AB}"/>
          </ac:spMkLst>
        </pc:spChg>
        <pc:spChg chg="mod">
          <ac:chgData name="Grace Hui" userId="349614ae69913c7e" providerId="LiveId" clId="{051BF8F7-2939-4B89-94E4-3C884600E017}" dt="2022-09-07T15:35:13.959" v="648" actId="20577"/>
          <ac:spMkLst>
            <pc:docMk/>
            <pc:sldMk cId="1876911764" sldId="301"/>
            <ac:spMk id="3" creationId="{740BD5D0-815E-609C-604D-CC69C05BF27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C7B1-AD73-324C-FDC5-92A8FF351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63D92-9367-897F-E54F-9B88A1CE6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48F38-6C3D-3B8E-89B5-3B4370837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A177-0496-4BD7-8836-AF93518597C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F5E53-69C1-9A8D-44B0-C9E111A6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7D5F2-9FBC-535B-F7A0-4539DB52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A0E-4D8B-4F70-A0F8-AA596890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814A-72C7-8B84-2974-41092EDC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3698D-1249-7E2F-19F9-6EEAC3DFA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883ED-AD68-9C28-03C8-BB17458D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A177-0496-4BD7-8836-AF93518597C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BBE5D-5EAB-D286-980A-DD44D22A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A281C-B844-26FC-0F0E-EE2922AB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A0E-4D8B-4F70-A0F8-AA596890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6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8ECD3D-A687-9DAB-073C-EB2EA7999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19977-9333-394B-38D5-33C4BEAEA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98B58-315E-1ECE-D5C9-F2B0B5EE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A177-0496-4BD7-8836-AF93518597C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13AB5-CE2E-4F21-F97B-EF6216A24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C4BC8-1BE5-8D42-5684-A5173B0F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A0E-4D8B-4F70-A0F8-AA596890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8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428C3-9FED-FB27-BDD3-DD672FB3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9219C-D63E-E500-6219-159399163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0254D-5B68-54A7-96A4-A24D4406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A177-0496-4BD7-8836-AF93518597C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A58C6-B8F7-DE4E-8E31-E2FD5A8B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40B70-6DF3-C919-23DC-7B04CD9E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A0E-4D8B-4F70-A0F8-AA596890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4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0D8C-EC45-5E51-1C96-35A5F3BC2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5C10B-0AD9-7ED9-AF6F-CE19731CA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8FCE5-6C4D-B6E0-CEEB-A052FBBA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A177-0496-4BD7-8836-AF93518597C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91CEE-8F9F-7B5C-0F21-AD48AA32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5F63E-0E44-C30E-E30F-7C06FF5E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A0E-4D8B-4F70-A0F8-AA596890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258D-A9FC-74EE-B916-47E0E813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02A3-3E05-F224-BF2C-1EBD54270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8C340-B774-4C60-DEE9-D161FD1AD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E81FF-1F2A-ED03-AF3C-832D9B556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A177-0496-4BD7-8836-AF93518597C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E12C8-69B8-5349-BB40-CBE8E4E5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EFA70-716D-5004-8669-AA2D1526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A0E-4D8B-4F70-A0F8-AA596890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5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AD10-69B1-41F8-AB31-16AB971D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D9FE6-15E2-7B21-919C-07B69EDBA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D2148-7687-60B6-B008-81EF807A7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0754E-7973-67F2-9A26-0BF6EAD28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212DB-5745-8D26-38DB-A981AC2F43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5B3B4E-23BC-5981-37C8-35C8264E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A177-0496-4BD7-8836-AF93518597C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CAE1D-F71B-3C30-DC74-BA218F43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837EB-60EB-7590-DE99-37CB7E1F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A0E-4D8B-4F70-A0F8-AA596890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1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FB56-26A3-7D7A-65E8-6C22B7CA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8EA03-D817-60B1-C9BF-FFC8A4E83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A177-0496-4BD7-8836-AF93518597C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0951F-79D3-F456-400F-6BEC8AF2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5F2CC-0D05-29F0-1CB0-DA98948F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A0E-4D8B-4F70-A0F8-AA596890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EC7F1-AA3C-5F0C-E6F2-01C127BE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A177-0496-4BD7-8836-AF93518597C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B39B38-BF87-8C7F-1407-B4A0B5B2A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F0B6B-D82A-A5F3-A2AB-A3ACD8C1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A0E-4D8B-4F70-A0F8-AA596890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A5909-0B78-5B8B-0AEC-C2083F2A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733FD-D162-6F10-3E24-AFF4E087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62292-EAFA-45B4-5B62-12F7B107F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2DA0A-981D-CBF0-F5C5-907C9F45D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A177-0496-4BD7-8836-AF93518597C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2934D-548C-BEE4-269B-F732B45D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BF831-8E96-6B13-C2AD-8DCDBBE7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A0E-4D8B-4F70-A0F8-AA596890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B869-1096-0D58-4C1E-C55F925F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B002D-3878-EF4D-1770-C55BD97E2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4A3FF-F2FB-C113-9318-A3406689C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A1821-2CD3-63C4-103B-51A1636C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A177-0496-4BD7-8836-AF93518597C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117E0-160A-EB55-C73F-6F6B8F5F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C6396-ED0C-FE65-33BC-E3171854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5A0E-4D8B-4F70-A0F8-AA596890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2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51E4B1-4A3F-F8A9-89B0-11D8DB88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0F544-7ACD-12B8-9E91-900E34DD1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6DF32-D0BD-979D-CFE1-ACBAD86B9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8A177-0496-4BD7-8836-AF93518597C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D4461-DA55-E4D1-355C-F0D197C71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EC7AF-C831-FDB3-879D-8988F73F2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F5A0E-4D8B-4F70-A0F8-AA596890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7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1795-C2EF-2AED-F64F-3EE218BDE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Concept Check #3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BD5D0-815E-609C-604D-CC69C05BF2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Mean, median, dot plot</a:t>
            </a:r>
          </a:p>
        </p:txBody>
      </p:sp>
    </p:spTree>
    <p:extLst>
      <p:ext uri="{BB962C8B-B14F-4D97-AF65-F5344CB8AC3E}">
        <p14:creationId xmlns:p14="http://schemas.microsoft.com/office/powerpoint/2010/main" val="1876911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11CF9-B40F-A6CE-71AC-706F37A3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F7380-590F-0C0B-C4C6-2E8D6F3D8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B9911-EAEE-0FC6-61D0-EE60F3C11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42" y="1302530"/>
            <a:ext cx="11675620" cy="45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5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1192-9591-A5D5-0EAB-F5073938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E1B70-59A1-4BE5-EEC2-DFB8A43F1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C2FE20-FC4D-A755-9C94-2D7861635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79" y="311921"/>
            <a:ext cx="10749041" cy="623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7C3A4-99C1-BDE2-B818-AD59D748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20D65-3BCA-18C4-9EF9-AF4992AEC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0EBBD-A9E4-D263-1A12-74424C6BD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77" y="-46759"/>
            <a:ext cx="10818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0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9845-79DF-5549-1718-DD8A772F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CFA97-4A77-1878-23F9-E25106819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879AC-488C-E7FE-669B-22D173E64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27" y="187379"/>
            <a:ext cx="11399945" cy="6483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8F8265-8B01-0E36-A137-6E322116202F}"/>
              </a:ext>
            </a:extLst>
          </p:cNvPr>
          <p:cNvSpPr txBox="1"/>
          <p:nvPr/>
        </p:nvSpPr>
        <p:spPr>
          <a:xfrm>
            <a:off x="1522268" y="363196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6.59</a:t>
            </a:r>
          </a:p>
        </p:txBody>
      </p:sp>
    </p:spTree>
    <p:extLst>
      <p:ext uri="{BB962C8B-B14F-4D97-AF65-F5344CB8AC3E}">
        <p14:creationId xmlns:p14="http://schemas.microsoft.com/office/powerpoint/2010/main" val="1807805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AA12-F3CB-EDE8-B766-45CE34E0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F172F-9019-D8C0-81D8-B0D839AD0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6FDD6C-CDE8-4BEF-2A12-A50CF15E6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35" y="283346"/>
            <a:ext cx="10763329" cy="62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8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F472-B116-1A35-E340-6F40DDF65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E85E2-725C-1FBD-1994-7F0747A9E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CBC80-D0F7-D9DE-ACCD-7DE9E4225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39" y="613526"/>
            <a:ext cx="10991209" cy="2424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3458BD-8030-280D-ED97-5C74C0968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03" y="3348069"/>
            <a:ext cx="11047981" cy="165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5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AB9E-CD16-7786-1ECD-DB55DDB7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5708A-D74F-5574-F9B4-D4ED85257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69A96-07B0-F850-B2BF-5A8811B99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49" y="702449"/>
            <a:ext cx="10563302" cy="545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01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61AEC-C5C3-CD52-A83A-6318E5BA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D9EF4-F81C-3987-377D-C15BABCB1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C4B07-5FB5-6C58-60E9-B334288E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92" y="1031073"/>
            <a:ext cx="11771114" cy="30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42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E5482-9D94-112C-CF10-C771AF01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0161-D172-69AD-AFB7-7C0D72EF3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F6EE3-7AD6-A18C-34CA-D258BB25D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16" y="49981"/>
            <a:ext cx="10987168" cy="67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0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5961-35A3-B7CD-390D-A02718B4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C5ADF-7F0A-6FCB-3771-CD689AE08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F02CE-99CD-A8DE-9BB0-07EADE59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41" y="1308599"/>
            <a:ext cx="11702683" cy="243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5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0FEB3-1445-EDAC-1B95-C8D068E8F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Quiz Tomorrow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7391A-C9E4-B11B-2EEC-2D69AE00B9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Review all pages we learned this week.</a:t>
            </a:r>
          </a:p>
          <a:p>
            <a:r>
              <a:rPr lang="en-US" dirty="0"/>
              <a:t>(15 minutes)</a:t>
            </a:r>
          </a:p>
        </p:txBody>
      </p:sp>
    </p:spTree>
    <p:extLst>
      <p:ext uri="{BB962C8B-B14F-4D97-AF65-F5344CB8AC3E}">
        <p14:creationId xmlns:p14="http://schemas.microsoft.com/office/powerpoint/2010/main" val="631785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67445-46AA-9919-1FE0-E7154EC3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Shape of a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AC823-11D4-49E4-1F6B-3B523CF2A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40F9F-A810-1B0A-3822-AB69E6790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078" y="2079903"/>
            <a:ext cx="6713844" cy="416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07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B445-A927-FC02-1DBC-23C0D4EE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2C65B-4A13-CDFC-5917-E65E6F62C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557A8-0251-CBEA-2FC3-E9BFD6EC2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312"/>
            <a:ext cx="9856069" cy="492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40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BB1C-670B-54FD-5DF0-2E3D48E3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A7746-29DA-8C19-95F0-220883CD3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2600E-A597-E4DA-B82E-985FC2A66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68" y="1472399"/>
            <a:ext cx="11531320" cy="33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92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1B4F4-6142-99B7-2D65-1AF5DDF188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D6014-CD2E-6281-8955-E566ECDBC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Page 22-23</a:t>
            </a:r>
          </a:p>
        </p:txBody>
      </p:sp>
    </p:spTree>
    <p:extLst>
      <p:ext uri="{BB962C8B-B14F-4D97-AF65-F5344CB8AC3E}">
        <p14:creationId xmlns:p14="http://schemas.microsoft.com/office/powerpoint/2010/main" val="1496298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64E8-31D5-5C8B-4188-2AEAB5B2C7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 4</a:t>
            </a:r>
            <a:br>
              <a:rPr lang="en-US" dirty="0"/>
            </a:br>
            <a:r>
              <a:rPr lang="en-US" sz="4400" dirty="0"/>
              <a:t>Summarizing Deviations from the Mean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2FED2-335B-A06F-95A3-E87B340947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从平均值总结偏离的情况</a:t>
            </a:r>
            <a:endParaRPr lang="en-US" altLang="zh-CN" dirty="0"/>
          </a:p>
          <a:p>
            <a:endParaRPr lang="en-US" dirty="0"/>
          </a:p>
          <a:p>
            <a:r>
              <a:rPr lang="en-US" dirty="0"/>
              <a:t>Page 29-30</a:t>
            </a:r>
          </a:p>
        </p:txBody>
      </p:sp>
    </p:spTree>
    <p:extLst>
      <p:ext uri="{BB962C8B-B14F-4D97-AF65-F5344CB8AC3E}">
        <p14:creationId xmlns:p14="http://schemas.microsoft.com/office/powerpoint/2010/main" val="889783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27533-57A3-2A9D-3141-C463EEA0B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4A7DE-2D39-C396-D9F1-A7D778444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581C1-D2E5-B215-7971-C0F99F7C7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241078" cy="583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40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CB8C2-13ED-F1F3-4D7C-5238BDD2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763C9-4886-6B48-549D-47DF2CBB2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301C4-C6BD-D7EF-2256-757B8D1C8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61" b="33328"/>
          <a:stretch/>
        </p:blipFill>
        <p:spPr>
          <a:xfrm>
            <a:off x="517997" y="836468"/>
            <a:ext cx="11298825" cy="21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83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3A42-937F-145F-45E0-D5A5583A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8998B-D5A7-3C4A-8D4B-0AAEE02D6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FD1314-4DC8-7E81-1B8B-08C948758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60" y="1095658"/>
            <a:ext cx="11112507" cy="44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23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FBD9C-791C-2B6D-1E47-DC2B7CEE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91C3E-C56F-4438-CD4D-A81D85AD1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6CD38-755A-7C31-B910-B4A1F8B78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649" b="2343"/>
          <a:stretch/>
        </p:blipFill>
        <p:spPr>
          <a:xfrm>
            <a:off x="673860" y="1517072"/>
            <a:ext cx="10842550" cy="24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61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A774-1A03-E361-FCB5-C4CC6FB21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EA184-D9BF-D946-4C37-2C4D319E1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16DBC2-20C7-2E4D-11CC-8135DFCA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61" y="233770"/>
            <a:ext cx="10878678" cy="594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7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F0D69-C24B-526B-8724-5EE76CA3B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93198-5DF4-E7FB-6A0E-0E5A54675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No laptop sign Royalty Free Vector Image - VectorStock">
            <a:extLst>
              <a:ext uri="{FF2B5EF4-FFF2-40B4-BE49-F238E27FC236}">
                <a16:creationId xmlns:a16="http://schemas.microsoft.com/office/drawing/2014/main" id="{09EFF489-C56F-AA01-D13C-F72EF4E59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5"/>
          <a:stretch/>
        </p:blipFill>
        <p:spPr bwMode="auto">
          <a:xfrm>
            <a:off x="791441" y="1498456"/>
            <a:ext cx="3141518" cy="300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ungsta Baby Ft Chi P No Discussion - YouTube">
            <a:extLst>
              <a:ext uri="{FF2B5EF4-FFF2-40B4-BE49-F238E27FC236}">
                <a16:creationId xmlns:a16="http://schemas.microsoft.com/office/drawing/2014/main" id="{FC3B0709-8456-C505-EA0B-AE3EE3633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0" r="22018"/>
          <a:stretch/>
        </p:blipFill>
        <p:spPr bwMode="auto">
          <a:xfrm>
            <a:off x="5034178" y="4048482"/>
            <a:ext cx="2123643" cy="21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ctor No Book Or Reading Sign Illustration Stock Illustration - Download  Image Now - Art, Blank, Book - iStock">
            <a:extLst>
              <a:ext uri="{FF2B5EF4-FFF2-40B4-BE49-F238E27FC236}">
                <a16:creationId xmlns:a16="http://schemas.microsoft.com/office/drawing/2014/main" id="{3B3871FF-4C7E-7669-2C96-6F99404EE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43" y="1690688"/>
            <a:ext cx="3056565" cy="305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Calculator and notebook with pencil and pen set Vector Image">
            <a:extLst>
              <a:ext uri="{FF2B5EF4-FFF2-40B4-BE49-F238E27FC236}">
                <a16:creationId xmlns:a16="http://schemas.microsoft.com/office/drawing/2014/main" id="{CB15B83C-35B9-677D-CAB3-E0FB31FC30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80DF6-CBF8-0E54-BE9E-90625282F3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931"/>
          <a:stretch/>
        </p:blipFill>
        <p:spPr>
          <a:xfrm>
            <a:off x="4871604" y="1627291"/>
            <a:ext cx="2534083" cy="212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6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6B68-2EDA-13A8-C96D-73268706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24470-43D6-5042-9FC8-576B68913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2B614-718E-49AF-A8A5-8F425F431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52" y="1083677"/>
            <a:ext cx="11207144" cy="28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8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3200-A5F9-7047-72CB-6DED6FF7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9D8B9-42A2-DE84-D724-79E809AF4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5593A-5889-9C7A-9EC1-4479EAD6F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22" y="365125"/>
            <a:ext cx="10647724" cy="6227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2E66EB-F308-39A1-BE41-0425BD9C52A9}"/>
              </a:ext>
            </a:extLst>
          </p:cNvPr>
          <p:cNvSpPr txBox="1"/>
          <p:nvPr/>
        </p:nvSpPr>
        <p:spPr>
          <a:xfrm>
            <a:off x="4425229" y="5322516"/>
            <a:ext cx="6096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[ˌ</a:t>
            </a:r>
            <a:r>
              <a:rPr lang="en-US" dirty="0" err="1"/>
              <a:t>veriəˈbɪləti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65320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638E-FE79-E129-18A8-9F16B38C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4BD7B-4B93-82A0-0257-23328DBF8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3D0B5-488A-4937-3DA4-6FF9F080F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97" y="149352"/>
            <a:ext cx="11835734" cy="58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74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44FB-47D7-2C46-7D0E-55D81773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394AF-0D29-06A4-CE17-E90CE13BA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1E50F-F361-EDCC-12D6-C4FA4B57B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1" y="365125"/>
            <a:ext cx="10727769" cy="63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99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39147-8996-884B-5B36-79358D80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DE193-3C32-752A-862D-CCC90D8FE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56FEB-5AFE-C6ED-26CC-A25AA182F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9" y="365124"/>
            <a:ext cx="11712596" cy="40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44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3BD7-3376-A2E5-0138-322AD163B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E1F2E-D8FC-8DEB-C992-FD3773C01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40FAF-A40D-145B-64B8-75122A9ED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28" y="427471"/>
            <a:ext cx="11024621" cy="566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8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B2DD-7E7C-D074-AF7E-68425F720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C4267-6347-A0D3-163E-DC6E18B32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0450C-6A4F-79B6-3B4C-343F8DC75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521486"/>
            <a:ext cx="11523693" cy="25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79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BDF1-0779-87D1-CE36-2AB06231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B957B-90A9-B8F5-DF4D-409885178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96522-11A8-81F8-5229-554687FC0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14" y="255646"/>
            <a:ext cx="9868387" cy="5303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769ABD-D6D7-65E2-A530-1A753FC12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998" y="1472657"/>
            <a:ext cx="6371763" cy="40108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C29542-9A19-4367-36F6-78263C01A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75" y="1450041"/>
            <a:ext cx="6134772" cy="39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78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1AC19-7DC2-53E6-DD8D-4A8D78A8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E82CE-E423-0540-CDC8-717575C58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0535A-3F03-7255-4A3B-5128E1F0C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60" y="424063"/>
            <a:ext cx="10929672" cy="48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53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8648-6847-4772-8F81-B8D8EF94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BB71C-0A1B-D92A-6A8C-EB60044E5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FE7EA-CF51-FC4F-80D9-3476EBBBB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8" y="1777920"/>
            <a:ext cx="11282291" cy="23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3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E3BFF-5C2C-2036-BE1F-A80E824FC3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4000" b="1" dirty="0"/>
              <a:t>Lesson 3</a:t>
            </a:r>
            <a:br>
              <a:rPr lang="en-US" altLang="zh-CN" sz="4000" dirty="0"/>
            </a:br>
            <a:r>
              <a:rPr lang="en-US" altLang="zh-CN" sz="4000" dirty="0"/>
              <a:t>Estimating Centers</a:t>
            </a:r>
            <a:br>
              <a:rPr lang="en-US" altLang="zh-CN" sz="4000" dirty="0"/>
            </a:br>
            <a:r>
              <a:rPr lang="en-US" altLang="zh-CN" sz="4000" dirty="0"/>
              <a:t>Interpreting the Mean as a Balance Point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6A773-7587-D42B-EE8B-C290E71974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估算中心</a:t>
            </a:r>
            <a:endParaRPr lang="en-US" altLang="zh-CN" dirty="0"/>
          </a:p>
          <a:p>
            <a:r>
              <a:rPr lang="zh-CN" altLang="en-US" dirty="0"/>
              <a:t>将平均值解释为平衡点</a:t>
            </a:r>
            <a:endParaRPr lang="en-US" altLang="zh-CN" dirty="0"/>
          </a:p>
          <a:p>
            <a:endParaRPr lang="en-US" dirty="0"/>
          </a:p>
          <a:p>
            <a:r>
              <a:rPr lang="en-US" dirty="0"/>
              <a:t>Page 17-23</a:t>
            </a:r>
          </a:p>
        </p:txBody>
      </p:sp>
    </p:spTree>
    <p:extLst>
      <p:ext uri="{BB962C8B-B14F-4D97-AF65-F5344CB8AC3E}">
        <p14:creationId xmlns:p14="http://schemas.microsoft.com/office/powerpoint/2010/main" val="1284730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8C39-7662-27D4-61F6-921F9067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41538-FDA9-FB07-7C1C-15B67C209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41960-ECBC-F37F-8101-B7B10C335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372" y="365125"/>
            <a:ext cx="8975255" cy="625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73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014ED-401A-C025-679A-2E599706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D65C5-50F7-60B7-FD75-C01B9A3B2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FC1CF9-E217-8DA4-FBB9-50780E824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1" y="1262702"/>
            <a:ext cx="11379043" cy="34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595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04E8-429D-A41B-D802-DD9182C5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2572B-F3C2-DF13-F364-91C65873F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EFCD12-C9EA-D8B0-10E2-F2F167ACC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81" y="67541"/>
            <a:ext cx="9858896" cy="633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41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E3F29-D443-757F-E99E-A6B85EF4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2295D-7638-85CB-A041-C549B0F36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3CF63C-927A-913C-B760-E9B48E877B70}"/>
              </a:ext>
            </a:extLst>
          </p:cNvPr>
          <p:cNvGrpSpPr/>
          <p:nvPr/>
        </p:nvGrpSpPr>
        <p:grpSpPr>
          <a:xfrm>
            <a:off x="711752" y="365125"/>
            <a:ext cx="10572775" cy="7024255"/>
            <a:chOff x="2093743" y="0"/>
            <a:chExt cx="8073785" cy="56422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C21DCB-F0ED-A688-6F45-DD92A9B2E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4546"/>
            <a:stretch/>
          </p:blipFill>
          <p:spPr>
            <a:xfrm>
              <a:off x="2093743" y="0"/>
              <a:ext cx="8004513" cy="243147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C65A3A-367A-BD94-D634-EC1D14A4A0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30" t="44522" r="130" b="20024"/>
            <a:stretch/>
          </p:blipFill>
          <p:spPr>
            <a:xfrm>
              <a:off x="2163015" y="1995055"/>
              <a:ext cx="8004513" cy="243147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B0BEA5-6415-6BE8-2FE1-171F26DFD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30" t="77931" r="130" b="-13385"/>
            <a:stretch/>
          </p:blipFill>
          <p:spPr>
            <a:xfrm>
              <a:off x="2163015" y="3210791"/>
              <a:ext cx="8004513" cy="2431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2244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340F-46E6-4308-0262-69F7CA649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980CA-C5A3-27CA-D22A-F9738EEBD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3DD09-F2B0-9299-577C-83CF94285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06" y="326864"/>
            <a:ext cx="10793493" cy="551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160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BB4-2A9B-604C-F6D2-2B3ED18DD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CFAC3-69F2-2981-906D-4BE06F307B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Page 29-30</a:t>
            </a:r>
          </a:p>
        </p:txBody>
      </p:sp>
    </p:spTree>
    <p:extLst>
      <p:ext uri="{BB962C8B-B14F-4D97-AF65-F5344CB8AC3E}">
        <p14:creationId xmlns:p14="http://schemas.microsoft.com/office/powerpoint/2010/main" val="419610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7B5C-A470-6A36-F9B2-9EE9DACB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E3551-4B02-7788-476F-28E5E4E5B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7E5D7-16F4-6F0A-91A1-98A8FBAD0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244" y="0"/>
            <a:ext cx="9033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5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EA7E-C351-B46F-D6CC-AF7A5763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4F84C-B7D8-94FA-DAF8-C46829A04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1F07E-A637-0F01-B962-765B6DBCE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57" y="231399"/>
            <a:ext cx="10944530" cy="516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8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4E89-2053-C486-78B9-A2EEE93F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91B2D-35B4-949D-AF13-56D5A2E05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769F0-16E7-1B33-3255-7FD5AC40F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034" y="112421"/>
            <a:ext cx="9296429" cy="674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7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C86E3-251C-29FC-719A-A92804A1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CE30A-92D8-B40B-028D-9E7C08092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464D7-1A0A-05F3-3CBB-CCE87E50A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7" y="255643"/>
            <a:ext cx="11393966" cy="592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A95C-1A82-7248-8781-84717DE4A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9D43B-0538-F80D-3155-93F655DA4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F23E14-0F01-D687-E7C6-2EF613406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42" y="405441"/>
            <a:ext cx="11377715" cy="556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16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81</Words>
  <Application>Microsoft Office PowerPoint</Application>
  <PresentationFormat>Widescreen</PresentationFormat>
  <Paragraphs>22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Concept Check #3</vt:lpstr>
      <vt:lpstr>1st Quiz Tomorrow</vt:lpstr>
      <vt:lpstr>Rules</vt:lpstr>
      <vt:lpstr>Lesson 3 Estimating Centers Interpreting the Mean as a Balance 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Shape of a Distribution</vt:lpstr>
      <vt:lpstr>PowerPoint Presentation</vt:lpstr>
      <vt:lpstr>PowerPoint Presentation</vt:lpstr>
      <vt:lpstr>Assignment</vt:lpstr>
      <vt:lpstr>Lesson 4 Summarizing Deviations from the Mean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 Estimating Centers Interpreting the Mean as a Balance Point</dc:title>
  <dc:creator>Grace Hui</dc:creator>
  <cp:lastModifiedBy>Grace Hui</cp:lastModifiedBy>
  <cp:revision>1</cp:revision>
  <dcterms:created xsi:type="dcterms:W3CDTF">2022-09-07T12:27:44Z</dcterms:created>
  <dcterms:modified xsi:type="dcterms:W3CDTF">2022-09-07T15:37:14Z</dcterms:modified>
</cp:coreProperties>
</file>