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7" r:id="rId2"/>
    <p:sldId id="361" r:id="rId3"/>
    <p:sldId id="321" r:id="rId4"/>
    <p:sldId id="364" r:id="rId5"/>
    <p:sldId id="323" r:id="rId6"/>
    <p:sldId id="349" r:id="rId7"/>
    <p:sldId id="365" r:id="rId8"/>
    <p:sldId id="350" r:id="rId9"/>
    <p:sldId id="351" r:id="rId10"/>
    <p:sldId id="324" r:id="rId11"/>
    <p:sldId id="353" r:id="rId12"/>
    <p:sldId id="352" r:id="rId13"/>
    <p:sldId id="366" r:id="rId14"/>
    <p:sldId id="354" r:id="rId15"/>
    <p:sldId id="325" r:id="rId16"/>
    <p:sldId id="328" r:id="rId17"/>
    <p:sldId id="322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40" r:id="rId28"/>
    <p:sldId id="339" r:id="rId29"/>
    <p:sldId id="362" r:id="rId30"/>
    <p:sldId id="371" r:id="rId31"/>
    <p:sldId id="372" r:id="rId32"/>
    <p:sldId id="373" r:id="rId33"/>
    <p:sldId id="368" r:id="rId34"/>
    <p:sldId id="370" r:id="rId35"/>
    <p:sldId id="369" r:id="rId36"/>
    <p:sldId id="37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2" d="100"/>
          <a:sy n="92" d="100"/>
        </p:scale>
        <p:origin x="48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Hui" userId="349614ae69913c7e" providerId="LiveId" clId="{F0893F88-6596-482C-B86B-5BE5EB85F7F5}"/>
    <pc:docChg chg="addSld delSld modSld">
      <pc:chgData name="Grace Hui" userId="349614ae69913c7e" providerId="LiveId" clId="{F0893F88-6596-482C-B86B-5BE5EB85F7F5}" dt="2022-09-07T05:56:30.762" v="40" actId="47"/>
      <pc:docMkLst>
        <pc:docMk/>
      </pc:docMkLst>
      <pc:sldChg chg="del">
        <pc:chgData name="Grace Hui" userId="349614ae69913c7e" providerId="LiveId" clId="{F0893F88-6596-482C-B86B-5BE5EB85F7F5}" dt="2022-09-07T05:51:32.171" v="0" actId="47"/>
        <pc:sldMkLst>
          <pc:docMk/>
          <pc:sldMk cId="3337197" sldId="334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1778568587" sldId="335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2119340754" sldId="336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2316878305" sldId="337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3685068159" sldId="338"/>
        </pc:sldMkLst>
      </pc:sldChg>
      <pc:sldChg chg="del">
        <pc:chgData name="Grace Hui" userId="349614ae69913c7e" providerId="LiveId" clId="{F0893F88-6596-482C-B86B-5BE5EB85F7F5}" dt="2022-09-07T05:56:09.303" v="36" actId="47"/>
        <pc:sldMkLst>
          <pc:docMk/>
          <pc:sldMk cId="2838890480" sldId="341"/>
        </pc:sldMkLst>
      </pc:sldChg>
      <pc:sldChg chg="del">
        <pc:chgData name="Grace Hui" userId="349614ae69913c7e" providerId="LiveId" clId="{F0893F88-6596-482C-B86B-5BE5EB85F7F5}" dt="2022-09-07T05:56:12.600" v="37" actId="47"/>
        <pc:sldMkLst>
          <pc:docMk/>
          <pc:sldMk cId="3903874777" sldId="342"/>
        </pc:sldMkLst>
      </pc:sldChg>
      <pc:sldChg chg="del">
        <pc:chgData name="Grace Hui" userId="349614ae69913c7e" providerId="LiveId" clId="{F0893F88-6596-482C-B86B-5BE5EB85F7F5}" dt="2022-09-07T05:56:15.938" v="38" actId="47"/>
        <pc:sldMkLst>
          <pc:docMk/>
          <pc:sldMk cId="44616535" sldId="343"/>
        </pc:sldMkLst>
      </pc:sldChg>
      <pc:sldChg chg="del">
        <pc:chgData name="Grace Hui" userId="349614ae69913c7e" providerId="LiveId" clId="{F0893F88-6596-482C-B86B-5BE5EB85F7F5}" dt="2022-09-07T05:56:18.140" v="39" actId="47"/>
        <pc:sldMkLst>
          <pc:docMk/>
          <pc:sldMk cId="801248010" sldId="344"/>
        </pc:sldMkLst>
      </pc:sldChg>
      <pc:sldChg chg="del">
        <pc:chgData name="Grace Hui" userId="349614ae69913c7e" providerId="LiveId" clId="{F0893F88-6596-482C-B86B-5BE5EB85F7F5}" dt="2022-09-07T05:56:30.762" v="40" actId="47"/>
        <pc:sldMkLst>
          <pc:docMk/>
          <pc:sldMk cId="663182676" sldId="345"/>
        </pc:sldMkLst>
      </pc:sldChg>
      <pc:sldChg chg="del">
        <pc:chgData name="Grace Hui" userId="349614ae69913c7e" providerId="LiveId" clId="{F0893F88-6596-482C-B86B-5BE5EB85F7F5}" dt="2022-09-07T05:56:30.762" v="40" actId="47"/>
        <pc:sldMkLst>
          <pc:docMk/>
          <pc:sldMk cId="842834435" sldId="346"/>
        </pc:sldMkLst>
      </pc:sldChg>
      <pc:sldChg chg="del">
        <pc:chgData name="Grace Hui" userId="349614ae69913c7e" providerId="LiveId" clId="{F0893F88-6596-482C-B86B-5BE5EB85F7F5}" dt="2022-09-07T05:56:30.762" v="40" actId="47"/>
        <pc:sldMkLst>
          <pc:docMk/>
          <pc:sldMk cId="1334712189" sldId="347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3353743302" sldId="348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1204758427" sldId="355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1756940219" sldId="356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2884762264" sldId="357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2218348418" sldId="358"/>
        </pc:sldMkLst>
      </pc:sldChg>
      <pc:sldChg chg="del">
        <pc:chgData name="Grace Hui" userId="349614ae69913c7e" providerId="LiveId" clId="{F0893F88-6596-482C-B86B-5BE5EB85F7F5}" dt="2022-09-07T05:51:32.171" v="0" actId="47"/>
        <pc:sldMkLst>
          <pc:docMk/>
          <pc:sldMk cId="3515228327" sldId="359"/>
        </pc:sldMkLst>
      </pc:sldChg>
      <pc:sldChg chg="del">
        <pc:chgData name="Grace Hui" userId="349614ae69913c7e" providerId="LiveId" clId="{F0893F88-6596-482C-B86B-5BE5EB85F7F5}" dt="2022-09-07T05:56:30.762" v="40" actId="47"/>
        <pc:sldMkLst>
          <pc:docMk/>
          <pc:sldMk cId="1395752549" sldId="363"/>
        </pc:sldMkLst>
      </pc:sldChg>
      <pc:sldChg chg="addSp new mod">
        <pc:chgData name="Grace Hui" userId="349614ae69913c7e" providerId="LiveId" clId="{F0893F88-6596-482C-B86B-5BE5EB85F7F5}" dt="2022-09-07T05:53:37.559" v="2" actId="22"/>
        <pc:sldMkLst>
          <pc:docMk/>
          <pc:sldMk cId="739252583" sldId="375"/>
        </pc:sldMkLst>
        <pc:picChg chg="add">
          <ac:chgData name="Grace Hui" userId="349614ae69913c7e" providerId="LiveId" clId="{F0893F88-6596-482C-B86B-5BE5EB85F7F5}" dt="2022-09-07T05:53:37.559" v="2" actId="22"/>
          <ac:picMkLst>
            <pc:docMk/>
            <pc:sldMk cId="739252583" sldId="375"/>
            <ac:picMk id="5" creationId="{EBAEC2C9-57C9-D8EA-4436-3B5A1D481D97}"/>
          </ac:picMkLst>
        </pc:picChg>
      </pc:sldChg>
      <pc:sldChg chg="addSp new mod">
        <pc:chgData name="Grace Hui" userId="349614ae69913c7e" providerId="LiveId" clId="{F0893F88-6596-482C-B86B-5BE5EB85F7F5}" dt="2022-09-07T05:53:47.345" v="4" actId="22"/>
        <pc:sldMkLst>
          <pc:docMk/>
          <pc:sldMk cId="2564107090" sldId="376"/>
        </pc:sldMkLst>
        <pc:picChg chg="add">
          <ac:chgData name="Grace Hui" userId="349614ae69913c7e" providerId="LiveId" clId="{F0893F88-6596-482C-B86B-5BE5EB85F7F5}" dt="2022-09-07T05:53:47.345" v="4" actId="22"/>
          <ac:picMkLst>
            <pc:docMk/>
            <pc:sldMk cId="2564107090" sldId="376"/>
            <ac:picMk id="5" creationId="{481491BC-C037-4857-CDEB-C3F3A6E6DD93}"/>
          </ac:picMkLst>
        </pc:picChg>
      </pc:sldChg>
      <pc:sldChg chg="addSp modSp new mod">
        <pc:chgData name="Grace Hui" userId="349614ae69913c7e" providerId="LiveId" clId="{F0893F88-6596-482C-B86B-5BE5EB85F7F5}" dt="2022-09-07T05:54:02.558" v="8" actId="14100"/>
        <pc:sldMkLst>
          <pc:docMk/>
          <pc:sldMk cId="2155551221" sldId="377"/>
        </pc:sldMkLst>
        <pc:picChg chg="add mod">
          <ac:chgData name="Grace Hui" userId="349614ae69913c7e" providerId="LiveId" clId="{F0893F88-6596-482C-B86B-5BE5EB85F7F5}" dt="2022-09-07T05:54:02.558" v="8" actId="14100"/>
          <ac:picMkLst>
            <pc:docMk/>
            <pc:sldMk cId="2155551221" sldId="377"/>
            <ac:picMk id="5" creationId="{441DFA6C-A147-CE76-CBA0-41979B606C24}"/>
          </ac:picMkLst>
        </pc:picChg>
      </pc:sldChg>
      <pc:sldChg chg="addSp modSp new mod">
        <pc:chgData name="Grace Hui" userId="349614ae69913c7e" providerId="LiveId" clId="{F0893F88-6596-482C-B86B-5BE5EB85F7F5}" dt="2022-09-07T05:54:28.559" v="14" actId="14100"/>
        <pc:sldMkLst>
          <pc:docMk/>
          <pc:sldMk cId="2508801447" sldId="378"/>
        </pc:sldMkLst>
        <pc:picChg chg="add mod">
          <ac:chgData name="Grace Hui" userId="349614ae69913c7e" providerId="LiveId" clId="{F0893F88-6596-482C-B86B-5BE5EB85F7F5}" dt="2022-09-07T05:54:28.559" v="14" actId="14100"/>
          <ac:picMkLst>
            <pc:docMk/>
            <pc:sldMk cId="2508801447" sldId="378"/>
            <ac:picMk id="5" creationId="{73E68DB5-9CA3-04CF-D841-1007AF18BC0D}"/>
          </ac:picMkLst>
        </pc:picChg>
      </pc:sldChg>
      <pc:sldChg chg="addSp modSp new mod">
        <pc:chgData name="Grace Hui" userId="349614ae69913c7e" providerId="LiveId" clId="{F0893F88-6596-482C-B86B-5BE5EB85F7F5}" dt="2022-09-07T05:54:33.437" v="17" actId="1076"/>
        <pc:sldMkLst>
          <pc:docMk/>
          <pc:sldMk cId="3551136943" sldId="379"/>
        </pc:sldMkLst>
        <pc:picChg chg="add mod">
          <ac:chgData name="Grace Hui" userId="349614ae69913c7e" providerId="LiveId" clId="{F0893F88-6596-482C-B86B-5BE5EB85F7F5}" dt="2022-09-07T05:54:33.437" v="17" actId="1076"/>
          <ac:picMkLst>
            <pc:docMk/>
            <pc:sldMk cId="3551136943" sldId="379"/>
            <ac:picMk id="5" creationId="{0053693A-89F0-E7FF-FD15-33B0AFCDA714}"/>
          </ac:picMkLst>
        </pc:picChg>
      </pc:sldChg>
      <pc:sldChg chg="addSp modSp new mod">
        <pc:chgData name="Grace Hui" userId="349614ae69913c7e" providerId="LiveId" clId="{F0893F88-6596-482C-B86B-5BE5EB85F7F5}" dt="2022-09-07T05:54:47.069" v="21" actId="14100"/>
        <pc:sldMkLst>
          <pc:docMk/>
          <pc:sldMk cId="3648175443" sldId="380"/>
        </pc:sldMkLst>
        <pc:picChg chg="add mod">
          <ac:chgData name="Grace Hui" userId="349614ae69913c7e" providerId="LiveId" clId="{F0893F88-6596-482C-B86B-5BE5EB85F7F5}" dt="2022-09-07T05:54:47.069" v="21" actId="14100"/>
          <ac:picMkLst>
            <pc:docMk/>
            <pc:sldMk cId="3648175443" sldId="380"/>
            <ac:picMk id="5" creationId="{98012876-E246-127A-1850-9CDF30E8C28F}"/>
          </ac:picMkLst>
        </pc:picChg>
      </pc:sldChg>
      <pc:sldChg chg="addSp modSp new mod">
        <pc:chgData name="Grace Hui" userId="349614ae69913c7e" providerId="LiveId" clId="{F0893F88-6596-482C-B86B-5BE5EB85F7F5}" dt="2022-09-07T05:55:13.918" v="25" actId="14100"/>
        <pc:sldMkLst>
          <pc:docMk/>
          <pc:sldMk cId="3657007147" sldId="381"/>
        </pc:sldMkLst>
        <pc:picChg chg="add mod">
          <ac:chgData name="Grace Hui" userId="349614ae69913c7e" providerId="LiveId" clId="{F0893F88-6596-482C-B86B-5BE5EB85F7F5}" dt="2022-09-07T05:55:13.918" v="25" actId="14100"/>
          <ac:picMkLst>
            <pc:docMk/>
            <pc:sldMk cId="3657007147" sldId="381"/>
            <ac:picMk id="5" creationId="{4996DAA6-C42E-D1DE-1F44-74F501047B62}"/>
          </ac:picMkLst>
        </pc:picChg>
      </pc:sldChg>
      <pc:sldChg chg="addSp modSp new mod">
        <pc:chgData name="Grace Hui" userId="349614ae69913c7e" providerId="LiveId" clId="{F0893F88-6596-482C-B86B-5BE5EB85F7F5}" dt="2022-09-07T05:55:28.750" v="30" actId="1076"/>
        <pc:sldMkLst>
          <pc:docMk/>
          <pc:sldMk cId="2184853136" sldId="382"/>
        </pc:sldMkLst>
        <pc:picChg chg="add mod">
          <ac:chgData name="Grace Hui" userId="349614ae69913c7e" providerId="LiveId" clId="{F0893F88-6596-482C-B86B-5BE5EB85F7F5}" dt="2022-09-07T05:55:28.750" v="30" actId="1076"/>
          <ac:picMkLst>
            <pc:docMk/>
            <pc:sldMk cId="2184853136" sldId="382"/>
            <ac:picMk id="5" creationId="{297EFFAB-5461-8300-8315-81231CFEB0CD}"/>
          </ac:picMkLst>
        </pc:picChg>
      </pc:sldChg>
      <pc:sldChg chg="addSp modSp new mod">
        <pc:chgData name="Grace Hui" userId="349614ae69913c7e" providerId="LiveId" clId="{F0893F88-6596-482C-B86B-5BE5EB85F7F5}" dt="2022-09-07T05:55:42.342" v="35" actId="1076"/>
        <pc:sldMkLst>
          <pc:docMk/>
          <pc:sldMk cId="461655502" sldId="383"/>
        </pc:sldMkLst>
        <pc:picChg chg="add mod">
          <ac:chgData name="Grace Hui" userId="349614ae69913c7e" providerId="LiveId" clId="{F0893F88-6596-482C-B86B-5BE5EB85F7F5}" dt="2022-09-07T05:55:42.342" v="35" actId="1076"/>
          <ac:picMkLst>
            <pc:docMk/>
            <pc:sldMk cId="461655502" sldId="383"/>
            <ac:picMk id="5" creationId="{98ED7403-7F80-012E-525D-E4A5E740BCD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FF0DB-F7FF-5297-D5C4-D0F50F166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3CBB1-3B9A-1B95-8BDD-FFFEA8930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67CD8-9C86-650C-85C1-ADDF2079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2D16F-035C-2982-AD4B-8D04C411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B1591-29CD-00DC-688C-B949A61A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6C29-2639-AE2B-8148-8EF4E502D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35BA4B-87AC-598F-9768-5E7E4667B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230C6-2BAA-4642-B609-48F260C0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59633-1688-679B-AA05-86EDDFC58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DA758-F6DF-5805-6313-DA729DF9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9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64B26A-9BB1-521C-0C46-10453799F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985E40-C3CF-7DA9-ED6C-424C6F2B6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EDD76-89FB-7791-B03D-25C9756C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4A7AE-5A71-D537-6980-FB35D8FA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8E2D4-4BA8-76C4-1B13-573A14B0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5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70FF-6713-46BE-86E5-C49F3D70B454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E9714-CD61-45C8-9B17-C35589AE1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6B2DB-CFF3-122B-D296-0C115F257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EAA9D-F087-51AA-7EA3-1C1316145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37C65-4AC2-832B-6BC0-16D78B11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80AD3-D4C5-1B70-C9B4-30969C51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DCDD1-0C20-6AB3-2189-4A1EA7D9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8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EF4C-C364-CBB6-C332-8A5F52F7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B5920-9E0F-07B7-D381-7727C18D0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39F95-9D1F-013D-1D11-53F4DC43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0165F-0F4C-5EA4-9E71-E8F34606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3D773-0B72-65F4-3C09-C2018675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3963-5FAC-6F91-AA11-4CD0C9F9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5BB2E-9FE9-BB41-95F8-477BA9DD2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B9F9E-2FB6-E2EE-F2B5-AAAD841D8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C387F-A89D-5DB1-7856-DCFEB4CE5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F33A4-2835-AB01-8974-D67D79F7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DE2B2-C0DC-A8CE-BFC4-D88E7341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9A713-DAB2-C777-2407-D88903A0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D4902-BDC0-7FB5-E453-ED238508B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3AB75-7E16-36F9-5FA2-9D2F5A7A8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B2AE1-4F9D-B04B-CC9A-38E6E396D5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46982-A5D0-EDA1-0060-53BA935F36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29953D-BFB2-2081-D01F-352D8108A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D1C8A0-7C70-4876-B6A0-038449F3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35C4ED-2279-C2F1-DEF6-D31750F9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A1E0-7E8A-405A-FC4C-0EBF7B13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D243B-2585-EF67-0EE4-3C2F6EFD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4DAC3-5D6F-203B-AE39-ACD9651DA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B08B8-52F2-49BD-18B3-3138A0F1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47A19-E37E-24FF-0226-7B1439DA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B6AA1-037C-722A-D364-8F93A7E62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E31FF-415B-7BBC-2607-72BDF9F2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6458-9348-F3B2-CA7C-D71CCCD0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78CC6-C753-4589-035E-DC12D4A17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8D6AB-1C8A-D4C5-F5CF-727D6040D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D7124-3971-8BC6-BC84-7D0201F4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0638D-FC0D-C7B7-6C43-3D6E2680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D6C1E-EFEF-FDA5-8656-469FB95A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D2270-8C0E-A802-8AD9-2467AF113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BDD6A-3E38-431F-25CB-57D9705F2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B6D15-FCDD-69C7-82B8-4F94FA4FD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5A47B-EC12-8422-7BFC-F63DABB3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BFDE0-962E-A223-266B-BD410A06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E00A0-B3F8-BD4A-6E77-4C058552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6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CA293-4511-C26B-11F2-59E7DB51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F8996-D3D1-1F56-14CF-F5CA64427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3F08C-B1D4-D4D4-AC3E-322DED026D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1774-C094-4AF6-92BB-32018CC7BFD8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C7C95-99D1-6A71-CA38-76536C438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82004-601A-ED87-420C-BA6195D04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4AFD0-9B52-45E3-A333-60804B97B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4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8934A-3124-DE9F-8CA1-4DE56DCF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My Seat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56043F-B43B-647F-5B08-B7CDA6B6262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3"/>
          <a:stretch/>
        </p:blipFill>
        <p:spPr>
          <a:xfrm>
            <a:off x="3406292" y="1690688"/>
            <a:ext cx="5093472" cy="6292518"/>
          </a:xfrm>
        </p:spPr>
      </p:pic>
    </p:spTree>
    <p:extLst>
      <p:ext uri="{BB962C8B-B14F-4D97-AF65-F5344CB8AC3E}">
        <p14:creationId xmlns:p14="http://schemas.microsoft.com/office/powerpoint/2010/main" val="746082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D6089-F68F-56F0-D0D1-7CF13777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A203C-423B-A3BF-E8C5-7EF215A99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0CD0C-2040-C564-2597-EF6A5224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487725" cy="62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4A865-C604-29FC-D1DC-498814FCC0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Histogram vs Bar Chart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890B9-8CA4-0799-93B6-57E2B0C632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直方图 </a:t>
            </a:r>
            <a:r>
              <a:rPr lang="en-US" altLang="zh-CN" dirty="0"/>
              <a:t>vs </a:t>
            </a:r>
            <a:r>
              <a:rPr lang="zh-CN" altLang="en-US" dirty="0"/>
              <a:t>柱状图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95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2286-5DEB-1E76-38C8-D1379D03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F5CC-2638-452B-7B7D-F5EEDF9C9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73619-6830-E37C-E0E9-864694AF7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523" y="328712"/>
            <a:ext cx="10228118" cy="62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634BD-970D-80D3-09A8-835AECF94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Box and Whisker Plot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344D4-D697-3A58-D107-D75DA30069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箱型图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6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55EC9-DEC4-04C3-08E1-E3C51D96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D41A-5413-5CF8-FB36-25940712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659AC-E4B7-CDEB-185F-7984BB778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67" y="1054677"/>
            <a:ext cx="9991915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1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92191-B8EB-69DD-7EE1-74619F583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40BA-7AE2-B8F9-79E8-E0FD2D62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2494AA-DC2A-8263-CBB0-C3E33CB1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34" y="365125"/>
            <a:ext cx="9415531" cy="588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9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4365-EC18-FF33-4402-C3DA6740A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100C-CE9F-09EE-4BAC-25E3652F4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A56CF-A71B-C30F-E847-6B529D353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242"/>
          <a:stretch/>
        </p:blipFill>
        <p:spPr>
          <a:xfrm>
            <a:off x="1314024" y="0"/>
            <a:ext cx="9030126" cy="68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5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D99B-6A1E-FFEC-1AB3-E0DD45291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hapes of distributions | StudyPug">
            <a:extLst>
              <a:ext uri="{FF2B5EF4-FFF2-40B4-BE49-F238E27FC236}">
                <a16:creationId xmlns:a16="http://schemas.microsoft.com/office/drawing/2014/main" id="{BCB5671B-16F7-77A0-493A-D26E7B2BA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69" y="444212"/>
            <a:ext cx="857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kewed Training Dataset - GM-RKB">
            <a:extLst>
              <a:ext uri="{FF2B5EF4-FFF2-40B4-BE49-F238E27FC236}">
                <a16:creationId xmlns:a16="http://schemas.microsoft.com/office/drawing/2014/main" id="{3FA3A860-25F0-41BA-83F0-CF54F82AA2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92" y="3845575"/>
            <a:ext cx="7004415" cy="30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44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53936-6BBB-AA5F-CBA7-F20E5F475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4E7D-726B-7C5B-EE5C-2FBC16B0B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EC2C9-57C9-D8EA-4436-3B5A1D481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16" y="128563"/>
            <a:ext cx="9182167" cy="660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5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5C88-70EC-89C9-BC19-977167D2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92A0-E50A-8770-AA92-FB0E1B9C0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1491BC-C037-4857-CDEB-C3F3A6E6D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54" y="547666"/>
            <a:ext cx="9191692" cy="57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0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75AA-C97C-E8B0-56B4-3064225D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9537" y="1891290"/>
            <a:ext cx="9144000" cy="2387600"/>
          </a:xfrm>
        </p:spPr>
        <p:txBody>
          <a:bodyPr/>
          <a:lstStyle/>
          <a:p>
            <a:r>
              <a:rPr lang="en-US" dirty="0"/>
              <a:t>Only </a:t>
            </a:r>
            <a:r>
              <a:rPr lang="en-US" sz="8000" b="1" dirty="0"/>
              <a:t>English</a:t>
            </a:r>
            <a:r>
              <a:rPr lang="en-US" dirty="0"/>
              <a:t> emails, chats, and homework.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1359D-84E0-B925-2157-8CAF5ED86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9537" y="4370965"/>
            <a:ext cx="9144000" cy="1655762"/>
          </a:xfrm>
        </p:spPr>
        <p:txBody>
          <a:bodyPr/>
          <a:lstStyle/>
          <a:p>
            <a:r>
              <a:rPr lang="en-US" dirty="0"/>
              <a:t>Mandarin only be used for speaking.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C7D3A-6C61-4A51-C4D3-B7D2225D7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774" y="749950"/>
            <a:ext cx="1423122" cy="1423122"/>
          </a:xfrm>
          <a:prstGeom prst="rect">
            <a:avLst/>
          </a:prstGeom>
        </p:spPr>
      </p:pic>
      <p:sp>
        <p:nvSpPr>
          <p:cNvPr id="5" name="AutoShape 2" descr="Fix: Microsoft Teams can't load or send images in chat">
            <a:extLst>
              <a:ext uri="{FF2B5EF4-FFF2-40B4-BE49-F238E27FC236}">
                <a16:creationId xmlns:a16="http://schemas.microsoft.com/office/drawing/2014/main" id="{66319053-F294-ED75-D37E-22A413A2B2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05BFCA-B0C7-DAA4-6EDA-346A529A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776" y="497610"/>
            <a:ext cx="1357522" cy="126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DEF98-D054-4E7E-984A-ADAEA73D0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4255" y="3216275"/>
            <a:ext cx="1609934" cy="172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0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0C49-11FF-A0A0-7440-608EB36D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15753-E08F-1F50-CF0D-99FAC583C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DFA6C-A147-CE76-CBA0-41979B606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13" y="58645"/>
            <a:ext cx="11347000" cy="65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51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1CE4E-5156-DB96-2268-CDF1E1C7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883F9-1091-386B-7513-DF4C79F8F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E68DB5-9CA3-04CF-D841-1007AF18B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48" y="427095"/>
            <a:ext cx="11398632" cy="509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7CFC3-4A00-F1C3-1AF2-A4D970F0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D5FEA-4DE1-3C68-43DE-51315DC2C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3693A-89F0-E7FF-FD15-33B0AFCDA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1" y="531379"/>
            <a:ext cx="11757788" cy="510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2F9FB-811A-E372-5503-87DBA860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7031-70A0-E17C-9BF1-8B76B0ADD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012876-E246-127A-1850-9CDF30E8C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02" y="235292"/>
            <a:ext cx="11767753" cy="641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5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4B5F-035C-5E6D-39CC-AC42C8DA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32218-C80C-2268-57FB-6DE9294AF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96DAA6-C42E-D1DE-1F44-74F501047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4" y="257808"/>
            <a:ext cx="12019574" cy="509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7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1002A-8899-3A79-9C7D-2A28632BC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0C636-3C58-0B2C-4D7E-97839B3C4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EFFAB-5461-8300-8315-81231CFEB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22" y="782550"/>
            <a:ext cx="11518180" cy="487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53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5E5C-9BAC-95FF-5573-F3718F17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1E212-DC07-89F4-C29C-D9CC20DB0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D7403-7F80-012E-525D-E4A5E740B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623"/>
            <a:ext cx="12124256" cy="51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55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432B-35D6-6893-B4CF-E172C3345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Lesson 2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Describing the Center of Distribution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59E611-400F-1753-C637-4399074A2B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描述分布中心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8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2C281-929C-A760-3EB6-3D5EF598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933A1-5B00-8013-6449-9B2A3A929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E850A-1DAE-70C1-22BE-AD09FF9E6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5" y="0"/>
            <a:ext cx="8874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E7C0-8EE8-AE4B-3F90-DDFC2A89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D9172-B50A-C185-6A3D-70A2FAEC7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B4CF2-1DD2-FC5E-B5C0-C06EAE38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1225"/>
          <a:stretch/>
        </p:blipFill>
        <p:spPr>
          <a:xfrm>
            <a:off x="2035519" y="271607"/>
            <a:ext cx="8120961" cy="645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5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AC62-0F0E-C55C-601F-BDFB9507ED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Lesson 1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Distributions and Their Shapes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5A38E-C051-BCBD-5E9A-CF9D9BDE0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分布和形状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959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AEADE-D9FD-A426-8AB2-C91B2F03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E7F6F-8E06-BF37-0754-A1B5F5920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A7EA24-1C2B-E1D9-844F-94C7E067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3" y="365125"/>
            <a:ext cx="11570291" cy="59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24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9772-F248-47AF-6201-7FA4B714D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95CDA-DBD2-3E34-68A6-7E1243921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7BCCC-2EC0-D065-6DEA-5015522B4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1" y="970461"/>
            <a:ext cx="11780885" cy="36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71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18F4-F619-4163-00EF-BCC552F8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CF6E-D544-4776-729A-10744F616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33E26-41D3-9EEB-B4FA-F4ACB9B15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8" y="1690688"/>
            <a:ext cx="11923234" cy="318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37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CED4-B589-0D99-7B61-171C221F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AA95-0585-0776-71DE-ACA76A318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B011DE-E444-53D7-C72F-A89ADD31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73" y="159087"/>
            <a:ext cx="7391454" cy="65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9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303F0-BE17-9E5A-0787-D9CAD3FCF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3A5F8-0E13-A40B-66C5-4504F4E19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6493FC-3CFB-0F5D-86AF-9770BE9AF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24" y="681037"/>
            <a:ext cx="11610590" cy="501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74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A869-3810-C994-38FB-810A3994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FCCA-49BB-C65B-B875-D934CD61D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532EF6-77C6-B995-E5B7-2C0A15F4D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080" y="275559"/>
            <a:ext cx="9033840" cy="60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3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17BF-2576-0165-2AB2-90AC74ED2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AE23531-6029-284A-B4BB-048121262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352" y="4132907"/>
            <a:ext cx="9712611" cy="1873039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C26DDE-2FB4-8CD7-2B30-B07355B30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28" y="492910"/>
            <a:ext cx="9757953" cy="37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4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DE7C2-0CAE-3504-763F-ADFB848C22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Dot Plots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1FD7A-EB81-2E6D-17DB-05F5C407C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点阵图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24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E9AC-825F-5459-F119-F614288D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09AA-A798-FDE7-61CC-AC414E5A3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9DD56-B47F-106B-4681-FD84891AD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33"/>
          <a:stretch/>
        </p:blipFill>
        <p:spPr>
          <a:xfrm>
            <a:off x="1132373" y="1309617"/>
            <a:ext cx="9927253" cy="53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1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3523-028E-7924-0B90-6733A330D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AEA83-FB6D-1775-D1B9-014CB50C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C0D4EE-4A60-F952-F51A-D68AD97DF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03" y="532303"/>
            <a:ext cx="9255817" cy="53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2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A0BD-D58B-0C95-DE96-6BDA2F15F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58C29D-C09F-2CF2-FC54-7CCF6F7FE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直方图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39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72921-8381-C836-CEED-4CDD1E28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83DD4-FC7E-02AE-41C9-663ABF01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FA950-50D2-A7F4-A775-DE14C05E6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2" y="1432639"/>
            <a:ext cx="12107836" cy="36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89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2533-D5C5-EFCA-F981-4FF5EC5BA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55910-9682-8E87-74F0-D0CF549E2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CEB05-503C-7609-1EFE-5E7DC4567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74" y="88082"/>
            <a:ext cx="6934251" cy="66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1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3560</TotalTime>
  <Words>62</Words>
  <Application>Microsoft Office PowerPoint</Application>
  <PresentationFormat>Widescreen</PresentationFormat>
  <Paragraphs>15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My Seat</vt:lpstr>
      <vt:lpstr>Only English emails, chats, and homework.</vt:lpstr>
      <vt:lpstr>Lesson 1  Distributions and Their Shapes</vt:lpstr>
      <vt:lpstr>Dot Plots</vt:lpstr>
      <vt:lpstr>PowerPoint Presentation</vt:lpstr>
      <vt:lpstr>PowerPoint Presentation</vt:lpstr>
      <vt:lpstr>Histogram</vt:lpstr>
      <vt:lpstr>PowerPoint Presentation</vt:lpstr>
      <vt:lpstr>PowerPoint Presentation</vt:lpstr>
      <vt:lpstr>PowerPoint Presentation</vt:lpstr>
      <vt:lpstr>Histogram vs Bar Chart</vt:lpstr>
      <vt:lpstr>PowerPoint Presentation</vt:lpstr>
      <vt:lpstr>Box and Whisker Plot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2  Describing the Center of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Entrance Ticket</dc:title>
  <dc:creator>Grace Hui</dc:creator>
  <cp:lastModifiedBy>Grace Hui</cp:lastModifiedBy>
  <cp:revision>3</cp:revision>
  <dcterms:created xsi:type="dcterms:W3CDTF">2022-09-04T01:11:36Z</dcterms:created>
  <dcterms:modified xsi:type="dcterms:W3CDTF">2022-09-07T05:56:31Z</dcterms:modified>
</cp:coreProperties>
</file>