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65" r:id="rId3"/>
    <p:sldId id="257" r:id="rId4"/>
    <p:sldId id="258" r:id="rId5"/>
    <p:sldId id="259" r:id="rId6"/>
    <p:sldId id="260" r:id="rId7"/>
    <p:sldId id="261" r:id="rId8"/>
    <p:sldId id="263" r:id="rId9"/>
    <p:sldId id="264" r:id="rId10"/>
    <p:sldId id="262"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90"/>
  </p:normalViewPr>
  <p:slideViewPr>
    <p:cSldViewPr snapToGrid="0">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August 31,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49003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August 31,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80831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August 31,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60232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August 31,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74895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August 31,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1294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August 31,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50910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August 31,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00262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August 31,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4972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August 31,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5542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August 31,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673583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August 31,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29718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lIns="109728" tIns="109728" rIns="109728" bIns="91440" anchor="ctr"/>
          <a:lstStyle>
            <a:lvl1pPr algn="l">
              <a:defRPr sz="950" cap="none" spc="150" baseline="0">
                <a:solidFill>
                  <a:schemeClr val="tx1">
                    <a:lumMod val="85000"/>
                    <a:lumOff val="15000"/>
                  </a:schemeClr>
                </a:solidFill>
                <a:latin typeface="+mn-lt"/>
              </a:defRPr>
            </a:lvl1pPr>
          </a:lstStyle>
          <a:p>
            <a:fld id="{A33960BD-7AC1-4217-9611-AAA56D3EE38F}" type="datetime4">
              <a:rPr lang="en-US" smtClean="0"/>
              <a:pPr/>
              <a:t>August 31,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lIns="109728" tIns="109728" rIns="109728" bIns="91440" anchor="ctr"/>
          <a:lstStyle>
            <a:lvl1pPr algn="r">
              <a:defRPr sz="950" cap="none" spc="15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lIns="109728" tIns="109728" rIns="109728" bIns="9144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mc:Choice xmlns:p14="http://schemas.microsoft.com/office/powerpoint/2010/main"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268753135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62" r:id="rId7"/>
    <p:sldLayoutId id="2147483663" r:id="rId8"/>
    <p:sldLayoutId id="2147483664" r:id="rId9"/>
    <p:sldLayoutId id="2147483665" r:id="rId10"/>
    <p:sldLayoutId id="2147483672" r:id="rId11"/>
  </p:sldLayoutIdLst>
  <p:hf sldNum="0" hdr="0" ftr="0" dt="0"/>
  <p:txStyles>
    <p:titleStyle>
      <a:lvl1pPr algn="l" defTabSz="914400" rtl="0" eaLnBrk="1" latinLnBrk="0" hangingPunct="1">
        <a:lnSpc>
          <a:spcPct val="110000"/>
        </a:lnSpc>
        <a:spcBef>
          <a:spcPct val="0"/>
        </a:spcBef>
        <a:buNone/>
        <a:defRPr sz="2800" kern="1200" cap="none" spc="25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14000"/>
        </a:lnSpc>
        <a:spcBef>
          <a:spcPts val="1000"/>
        </a:spcBef>
        <a:buSzPct val="80000"/>
        <a:buFont typeface="Arial" panose="020B0604020202020204" pitchFamily="34" charset="0"/>
        <a:buChar char="•"/>
        <a:defRPr sz="2000" kern="1200" spc="12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14000"/>
        </a:lnSpc>
        <a:spcBef>
          <a:spcPts val="500"/>
        </a:spcBef>
        <a:buFontTx/>
        <a:buNone/>
        <a:defRPr sz="1800" kern="1200" spc="12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14000"/>
        </a:lnSpc>
        <a:spcBef>
          <a:spcPts val="500"/>
        </a:spcBef>
        <a:buSzPct val="80000"/>
        <a:buFont typeface="Arial" panose="020B0604020202020204" pitchFamily="34" charset="0"/>
        <a:buChar char="•"/>
        <a:defRPr sz="1600" kern="1200" spc="12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14000"/>
        </a:lnSpc>
        <a:spcBef>
          <a:spcPts val="500"/>
        </a:spcBef>
        <a:buFontTx/>
        <a:buNone/>
        <a:defRPr sz="1400" kern="1200" spc="12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14000"/>
        </a:lnSpc>
        <a:spcBef>
          <a:spcPts val="500"/>
        </a:spcBef>
        <a:buSzPct val="80000"/>
        <a:buFont typeface="Arial" panose="020B0604020202020204" pitchFamily="34" charset="0"/>
        <a:buChar char="•"/>
        <a:defRPr sz="1400" kern="1200" spc="12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海边的气泡">
            <a:extLst>
              <a:ext uri="{FF2B5EF4-FFF2-40B4-BE49-F238E27FC236}">
                <a16:creationId xmlns:a16="http://schemas.microsoft.com/office/drawing/2014/main" id="{65AE7BE6-B0DF-7CBE-85B5-DDCCCBF57F5C}"/>
              </a:ext>
            </a:extLst>
          </p:cNvPr>
          <p:cNvPicPr>
            <a:picLocks noChangeAspect="1"/>
          </p:cNvPicPr>
          <p:nvPr/>
        </p:nvPicPr>
        <p:blipFill rotWithShape="1">
          <a:blip r:embed="rId2"/>
          <a:srcRect b="15414"/>
          <a:stretch/>
        </p:blipFill>
        <p:spPr>
          <a:xfrm>
            <a:off x="20" y="10"/>
            <a:ext cx="12191979" cy="6857989"/>
          </a:xfrm>
          <a:prstGeom prst="rect">
            <a:avLst/>
          </a:prstGeom>
        </p:spPr>
      </p:pic>
      <p:sp useBgFill="1">
        <p:nvSpPr>
          <p:cNvPr id="11" name="Freeform: Shape 10">
            <a:extLst>
              <a:ext uri="{FF2B5EF4-FFF2-40B4-BE49-F238E27FC236}">
                <a16:creationId xmlns:a16="http://schemas.microsoft.com/office/drawing/2014/main" id="{9752D771-2D72-4B2C-B816-121D10C38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232" y="727064"/>
            <a:ext cx="3898347" cy="4256103"/>
          </a:xfrm>
          <a:custGeom>
            <a:avLst/>
            <a:gdLst>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87367 w 3898347"/>
              <a:gd name="connsiteY122" fmla="*/ 4246680 h 4299085"/>
              <a:gd name="connsiteX123" fmla="*/ 37148 w 3898347"/>
              <a:gd name="connsiteY123" fmla="*/ 4289154 h 4299085"/>
              <a:gd name="connsiteX124" fmla="*/ 5850 w 3898347"/>
              <a:gd name="connsiteY124" fmla="*/ 4296945 h 4299085"/>
              <a:gd name="connsiteX125" fmla="*/ 0 w 3898347"/>
              <a:gd name="connsiteY125" fmla="*/ 4299085 h 4299085"/>
              <a:gd name="connsiteX126" fmla="*/ 0 w 3898347"/>
              <a:gd name="connsiteY126" fmla="*/ 15850 h 4299085"/>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37148 w 3898347"/>
              <a:gd name="connsiteY122" fmla="*/ 4289154 h 4299085"/>
              <a:gd name="connsiteX123" fmla="*/ 5850 w 3898347"/>
              <a:gd name="connsiteY123" fmla="*/ 4296945 h 4299085"/>
              <a:gd name="connsiteX124" fmla="*/ 0 w 3898347"/>
              <a:gd name="connsiteY124" fmla="*/ 4299085 h 4299085"/>
              <a:gd name="connsiteX125" fmla="*/ 0 w 3898347"/>
              <a:gd name="connsiteY125" fmla="*/ 15850 h 4299085"/>
              <a:gd name="connsiteX126" fmla="*/ 3898347 w 3898347"/>
              <a:gd name="connsiteY126" fmla="*/ 0 h 429908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37148 w 3898347"/>
              <a:gd name="connsiteY122" fmla="*/ 4289154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82528 w 3898347"/>
              <a:gd name="connsiteY122" fmla="*/ 4275540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83259 w 3898347"/>
              <a:gd name="connsiteY9" fmla="*/ 3825276 h 4275540"/>
              <a:gd name="connsiteX10" fmla="*/ 3729936 w 3898347"/>
              <a:gd name="connsiteY10" fmla="*/ 3815386 h 4275540"/>
              <a:gd name="connsiteX11" fmla="*/ 3726018 w 3898347"/>
              <a:gd name="connsiteY11" fmla="*/ 3815100 h 4275540"/>
              <a:gd name="connsiteX12" fmla="*/ 3725413 w 3898347"/>
              <a:gd name="connsiteY12" fmla="*/ 3814615 h 4275540"/>
              <a:gd name="connsiteX13" fmla="*/ 3713801 w 3898347"/>
              <a:gd name="connsiteY13" fmla="*/ 3811018 h 4275540"/>
              <a:gd name="connsiteX14" fmla="*/ 3709087 w 3898347"/>
              <a:gd name="connsiteY14" fmla="*/ 3813195 h 4275540"/>
              <a:gd name="connsiteX15" fmla="*/ 3698038 w 3898347"/>
              <a:gd name="connsiteY15" fmla="*/ 3806182 h 4275540"/>
              <a:gd name="connsiteX16" fmla="*/ 3662227 w 3898347"/>
              <a:gd name="connsiteY16" fmla="*/ 3807761 h 4275540"/>
              <a:gd name="connsiteX17" fmla="*/ 3659872 w 3898347"/>
              <a:gd name="connsiteY17" fmla="*/ 3805524 h 4275540"/>
              <a:gd name="connsiteX18" fmla="*/ 3643454 w 3898347"/>
              <a:gd name="connsiteY18" fmla="*/ 3794831 h 4275540"/>
              <a:gd name="connsiteX19" fmla="*/ 3624789 w 3898347"/>
              <a:gd name="connsiteY19" fmla="*/ 3803185 h 4275540"/>
              <a:gd name="connsiteX20" fmla="*/ 3602327 w 3898347"/>
              <a:gd name="connsiteY20" fmla="*/ 3794616 h 4275540"/>
              <a:gd name="connsiteX21" fmla="*/ 3596645 w 3898347"/>
              <a:gd name="connsiteY21" fmla="*/ 3797108 h 4275540"/>
              <a:gd name="connsiteX22" fmla="*/ 3574144 w 3898347"/>
              <a:gd name="connsiteY22" fmla="*/ 3795108 h 4275540"/>
              <a:gd name="connsiteX23" fmla="*/ 3562310 w 3898347"/>
              <a:gd name="connsiteY23" fmla="*/ 3787534 h 4275540"/>
              <a:gd name="connsiteX24" fmla="*/ 3551635 w 3898347"/>
              <a:gd name="connsiteY24" fmla="*/ 3797705 h 4275540"/>
              <a:gd name="connsiteX25" fmla="*/ 3550175 w 3898347"/>
              <a:gd name="connsiteY25" fmla="*/ 3803199 h 4275540"/>
              <a:gd name="connsiteX26" fmla="*/ 3542668 w 3898347"/>
              <a:gd name="connsiteY26" fmla="*/ 3803283 h 4275540"/>
              <a:gd name="connsiteX27" fmla="*/ 3533033 w 3898347"/>
              <a:gd name="connsiteY27" fmla="*/ 3799071 h 4275540"/>
              <a:gd name="connsiteX28" fmla="*/ 3521726 w 3898347"/>
              <a:gd name="connsiteY28" fmla="*/ 3804691 h 4275540"/>
              <a:gd name="connsiteX29" fmla="*/ 3520080 w 3898347"/>
              <a:gd name="connsiteY29" fmla="*/ 3805210 h 4275540"/>
              <a:gd name="connsiteX30" fmla="*/ 3508491 w 3898347"/>
              <a:gd name="connsiteY30" fmla="*/ 3797398 h 4275540"/>
              <a:gd name="connsiteX31" fmla="*/ 3503787 w 3898347"/>
              <a:gd name="connsiteY31" fmla="*/ 3797787 h 4275540"/>
              <a:gd name="connsiteX32" fmla="*/ 3492165 w 3898347"/>
              <a:gd name="connsiteY32" fmla="*/ 3799887 h 4275540"/>
              <a:gd name="connsiteX33" fmla="*/ 3472233 w 3898347"/>
              <a:gd name="connsiteY33" fmla="*/ 3805682 h 4275540"/>
              <a:gd name="connsiteX34" fmla="*/ 3465921 w 3898347"/>
              <a:gd name="connsiteY34" fmla="*/ 3805814 h 4275540"/>
              <a:gd name="connsiteX35" fmla="*/ 3455541 w 3898347"/>
              <a:gd name="connsiteY35" fmla="*/ 3815505 h 4275540"/>
              <a:gd name="connsiteX36" fmla="*/ 3429027 w 3898347"/>
              <a:gd name="connsiteY36" fmla="*/ 3816906 h 4275540"/>
              <a:gd name="connsiteX37" fmla="*/ 3369507 w 3898347"/>
              <a:gd name="connsiteY37" fmla="*/ 3825563 h 4275540"/>
              <a:gd name="connsiteX38" fmla="*/ 3324491 w 3898347"/>
              <a:gd name="connsiteY38" fmla="*/ 3832006 h 4275540"/>
              <a:gd name="connsiteX39" fmla="*/ 3244235 w 3898347"/>
              <a:gd name="connsiteY39" fmla="*/ 3834376 h 4275540"/>
              <a:gd name="connsiteX40" fmla="*/ 3226507 w 3898347"/>
              <a:gd name="connsiteY40" fmla="*/ 3820131 h 4275540"/>
              <a:gd name="connsiteX41" fmla="*/ 3191688 w 3898347"/>
              <a:gd name="connsiteY41" fmla="*/ 3837359 h 4275540"/>
              <a:gd name="connsiteX42" fmla="*/ 3185553 w 3898347"/>
              <a:gd name="connsiteY42" fmla="*/ 3859030 h 4275540"/>
              <a:gd name="connsiteX43" fmla="*/ 3137926 w 3898347"/>
              <a:gd name="connsiteY43" fmla="*/ 3867782 h 4275540"/>
              <a:gd name="connsiteX44" fmla="*/ 3090188 w 3898347"/>
              <a:gd name="connsiteY44" fmla="*/ 3855036 h 4275540"/>
              <a:gd name="connsiteX45" fmla="*/ 3031422 w 3898347"/>
              <a:gd name="connsiteY45" fmla="*/ 3858298 h 4275540"/>
              <a:gd name="connsiteX46" fmla="*/ 2996288 w 3898347"/>
              <a:gd name="connsiteY46" fmla="*/ 3860020 h 4275540"/>
              <a:gd name="connsiteX47" fmla="*/ 2901661 w 3898347"/>
              <a:gd name="connsiteY47" fmla="*/ 3882243 h 4275540"/>
              <a:gd name="connsiteX48" fmla="*/ 2782141 w 3898347"/>
              <a:gd name="connsiteY48" fmla="*/ 3932983 h 4275540"/>
              <a:gd name="connsiteX49" fmla="*/ 2749597 w 3898347"/>
              <a:gd name="connsiteY49" fmla="*/ 3956746 h 4275540"/>
              <a:gd name="connsiteX50" fmla="*/ 2730493 w 3898347"/>
              <a:gd name="connsiteY50" fmla="*/ 3955236 h 4275540"/>
              <a:gd name="connsiteX51" fmla="*/ 2707507 w 3898347"/>
              <a:gd name="connsiteY51" fmla="*/ 3947771 h 4275540"/>
              <a:gd name="connsiteX52" fmla="*/ 2701937 w 3898347"/>
              <a:gd name="connsiteY52" fmla="*/ 3950565 h 4275540"/>
              <a:gd name="connsiteX53" fmla="*/ 2679435 w 3898347"/>
              <a:gd name="connsiteY53" fmla="*/ 3949768 h 4275540"/>
              <a:gd name="connsiteX54" fmla="*/ 2667352 w 3898347"/>
              <a:gd name="connsiteY54" fmla="*/ 3942821 h 4275540"/>
              <a:gd name="connsiteX55" fmla="*/ 2657096 w 3898347"/>
              <a:gd name="connsiteY55" fmla="*/ 3953571 h 4275540"/>
              <a:gd name="connsiteX56" fmla="*/ 2655161 w 3898347"/>
              <a:gd name="connsiteY56" fmla="*/ 3962216 h 4275540"/>
              <a:gd name="connsiteX57" fmla="*/ 2638604 w 3898347"/>
              <a:gd name="connsiteY57" fmla="*/ 3955936 h 4275540"/>
              <a:gd name="connsiteX58" fmla="*/ 2626185 w 3898347"/>
              <a:gd name="connsiteY58" fmla="*/ 3962937 h 4275540"/>
              <a:gd name="connsiteX59" fmla="*/ 2614077 w 3898347"/>
              <a:gd name="connsiteY59" fmla="*/ 3955576 h 4275540"/>
              <a:gd name="connsiteX60" fmla="*/ 2609403 w 3898347"/>
              <a:gd name="connsiteY60" fmla="*/ 3956215 h 4275540"/>
              <a:gd name="connsiteX61" fmla="*/ 2597896 w 3898347"/>
              <a:gd name="connsiteY61" fmla="*/ 3958939 h 4275540"/>
              <a:gd name="connsiteX62" fmla="*/ 2578251 w 3898347"/>
              <a:gd name="connsiteY62" fmla="*/ 3965812 h 4275540"/>
              <a:gd name="connsiteX63" fmla="*/ 2571961 w 3898347"/>
              <a:gd name="connsiteY63" fmla="*/ 3966278 h 4275540"/>
              <a:gd name="connsiteX64" fmla="*/ 2559399 w 3898347"/>
              <a:gd name="connsiteY64" fmla="*/ 3979193 h 4275540"/>
              <a:gd name="connsiteX65" fmla="*/ 2533560 w 3898347"/>
              <a:gd name="connsiteY65" fmla="*/ 3988160 h 4275540"/>
              <a:gd name="connsiteX66" fmla="*/ 2515299 w 3898347"/>
              <a:gd name="connsiteY66" fmla="*/ 4016867 h 4275540"/>
              <a:gd name="connsiteX67" fmla="*/ 2513423 w 3898347"/>
              <a:gd name="connsiteY67" fmla="*/ 4018759 h 4275540"/>
              <a:gd name="connsiteX68" fmla="*/ 2482991 w 3898347"/>
              <a:gd name="connsiteY68" fmla="*/ 4012935 h 4275540"/>
              <a:gd name="connsiteX69" fmla="*/ 2446940 w 3898347"/>
              <a:gd name="connsiteY69" fmla="*/ 4021172 h 4275540"/>
              <a:gd name="connsiteX70" fmla="*/ 2404883 w 3898347"/>
              <a:gd name="connsiteY70" fmla="*/ 4024808 h 4275540"/>
              <a:gd name="connsiteX71" fmla="*/ 2373894 w 3898347"/>
              <a:gd name="connsiteY71" fmla="*/ 4023827 h 4275540"/>
              <a:gd name="connsiteX72" fmla="*/ 2297080 w 3898347"/>
              <a:gd name="connsiteY72" fmla="*/ 4040841 h 4275540"/>
              <a:gd name="connsiteX73" fmla="*/ 2170615 w 3898347"/>
              <a:gd name="connsiteY73" fmla="*/ 4077196 h 4275540"/>
              <a:gd name="connsiteX74" fmla="*/ 2143580 w 3898347"/>
              <a:gd name="connsiteY74" fmla="*/ 4083102 h 4275540"/>
              <a:gd name="connsiteX75" fmla="*/ 2119893 w 3898347"/>
              <a:gd name="connsiteY75" fmla="*/ 4080874 h 4275540"/>
              <a:gd name="connsiteX76" fmla="*/ 2114008 w 3898347"/>
              <a:gd name="connsiteY76" fmla="*/ 4073996 h 4275540"/>
              <a:gd name="connsiteX77" fmla="*/ 2099067 w 3898347"/>
              <a:gd name="connsiteY77" fmla="*/ 4076068 h 4275540"/>
              <a:gd name="connsiteX78" fmla="*/ 2095000 w 3898347"/>
              <a:gd name="connsiteY78" fmla="*/ 4075096 h 4275540"/>
              <a:gd name="connsiteX79" fmla="*/ 2071767 w 3898347"/>
              <a:gd name="connsiteY79" fmla="*/ 4071044 h 4275540"/>
              <a:gd name="connsiteX80" fmla="*/ 2024486 w 3898347"/>
              <a:gd name="connsiteY80" fmla="*/ 4100276 h 4275540"/>
              <a:gd name="connsiteX81" fmla="*/ 1964411 w 3898347"/>
              <a:gd name="connsiteY81" fmla="*/ 4105069 h 4275540"/>
              <a:gd name="connsiteX82" fmla="*/ 1739945 w 3898347"/>
              <a:gd name="connsiteY82" fmla="*/ 4171795 h 4275540"/>
              <a:gd name="connsiteX83" fmla="*/ 1610556 w 3898347"/>
              <a:gd name="connsiteY83" fmla="*/ 4167701 h 4275540"/>
              <a:gd name="connsiteX84" fmla="*/ 1553623 w 3898347"/>
              <a:gd name="connsiteY84" fmla="*/ 4236045 h 4275540"/>
              <a:gd name="connsiteX85" fmla="*/ 1548640 w 3898347"/>
              <a:gd name="connsiteY85" fmla="*/ 4238297 h 4275540"/>
              <a:gd name="connsiteX86" fmla="*/ 1530136 w 3898347"/>
              <a:gd name="connsiteY86" fmla="*/ 4227121 h 4275540"/>
              <a:gd name="connsiteX87" fmla="*/ 1508787 w 3898347"/>
              <a:gd name="connsiteY87" fmla="*/ 4234213 h 4275540"/>
              <a:gd name="connsiteX88" fmla="*/ 1488914 w 3898347"/>
              <a:gd name="connsiteY88" fmla="*/ 4241772 h 4275540"/>
              <a:gd name="connsiteX89" fmla="*/ 1488999 w 3898347"/>
              <a:gd name="connsiteY89" fmla="*/ 4251186 h 4275540"/>
              <a:gd name="connsiteX90" fmla="*/ 1475364 w 3898347"/>
              <a:gd name="connsiteY90" fmla="*/ 4248364 h 4275540"/>
              <a:gd name="connsiteX91" fmla="*/ 1457275 w 3898347"/>
              <a:gd name="connsiteY91" fmla="*/ 4252863 h 4275540"/>
              <a:gd name="connsiteX92" fmla="*/ 1448085 w 3898347"/>
              <a:gd name="connsiteY92" fmla="*/ 4248391 h 4275540"/>
              <a:gd name="connsiteX93" fmla="*/ 1315306 w 3898347"/>
              <a:gd name="connsiteY93" fmla="*/ 4237004 h 4275540"/>
              <a:gd name="connsiteX94" fmla="*/ 1272434 w 3898347"/>
              <a:gd name="connsiteY94" fmla="*/ 4244958 h 4275540"/>
              <a:gd name="connsiteX95" fmla="*/ 1231567 w 3898347"/>
              <a:gd name="connsiteY95" fmla="*/ 4219356 h 4275540"/>
              <a:gd name="connsiteX96" fmla="*/ 1216643 w 3898347"/>
              <a:gd name="connsiteY96" fmla="*/ 4229828 h 4275540"/>
              <a:gd name="connsiteX97" fmla="*/ 1214101 w 3898347"/>
              <a:gd name="connsiteY97" fmla="*/ 4231991 h 4275540"/>
              <a:gd name="connsiteX98" fmla="*/ 1203193 w 3898347"/>
              <a:gd name="connsiteY98" fmla="*/ 4232867 h 4275540"/>
              <a:gd name="connsiteX99" fmla="*/ 1201049 w 3898347"/>
              <a:gd name="connsiteY99" fmla="*/ 4242842 h 4275540"/>
              <a:gd name="connsiteX100" fmla="*/ 1185298 w 3898347"/>
              <a:gd name="connsiteY100" fmla="*/ 4251133 h 4275540"/>
              <a:gd name="connsiteX101" fmla="*/ 1164955 w 3898347"/>
              <a:gd name="connsiteY101" fmla="*/ 4250027 h 4275540"/>
              <a:gd name="connsiteX102" fmla="*/ 1067357 w 3898347"/>
              <a:gd name="connsiteY102" fmla="*/ 4233908 h 4275540"/>
              <a:gd name="connsiteX103" fmla="*/ 1009492 w 3898347"/>
              <a:gd name="connsiteY103" fmla="*/ 4230455 h 4275540"/>
              <a:gd name="connsiteX104" fmla="*/ 988345 w 3898347"/>
              <a:gd name="connsiteY104" fmla="*/ 4238880 h 4275540"/>
              <a:gd name="connsiteX105" fmla="*/ 958251 w 3898347"/>
              <a:gd name="connsiteY105" fmla="*/ 4244100 h 4275540"/>
              <a:gd name="connsiteX106" fmla="*/ 905785 w 3898347"/>
              <a:gd name="connsiteY106" fmla="*/ 4260845 h 4275540"/>
              <a:gd name="connsiteX107" fmla="*/ 834176 w 3898347"/>
              <a:gd name="connsiteY107" fmla="*/ 4270241 h 4275540"/>
              <a:gd name="connsiteX108" fmla="*/ 778474 w 3898347"/>
              <a:gd name="connsiteY108" fmla="*/ 4235526 h 4275540"/>
              <a:gd name="connsiteX109" fmla="*/ 774418 w 3898347"/>
              <a:gd name="connsiteY109" fmla="*/ 4242583 h 4275540"/>
              <a:gd name="connsiteX110" fmla="*/ 737705 w 3898347"/>
              <a:gd name="connsiteY110" fmla="*/ 4238891 h 4275540"/>
              <a:gd name="connsiteX111" fmla="*/ 605027 w 3898347"/>
              <a:gd name="connsiteY111" fmla="*/ 4175863 h 4275540"/>
              <a:gd name="connsiteX112" fmla="*/ 533391 w 3898347"/>
              <a:gd name="connsiteY112" fmla="*/ 4170035 h 4275540"/>
              <a:gd name="connsiteX113" fmla="*/ 508621 w 3898347"/>
              <a:gd name="connsiteY113" fmla="*/ 4176044 h 4275540"/>
              <a:gd name="connsiteX114" fmla="*/ 467082 w 3898347"/>
              <a:gd name="connsiteY114" fmla="*/ 4185616 h 4275540"/>
              <a:gd name="connsiteX115" fmla="*/ 437646 w 3898347"/>
              <a:gd name="connsiteY115" fmla="*/ 4212658 h 4275540"/>
              <a:gd name="connsiteX116" fmla="*/ 402271 w 3898347"/>
              <a:gd name="connsiteY116" fmla="*/ 4212774 h 4275540"/>
              <a:gd name="connsiteX117" fmla="*/ 391968 w 3898347"/>
              <a:gd name="connsiteY117" fmla="*/ 4187073 h 4275540"/>
              <a:gd name="connsiteX118" fmla="*/ 354806 w 3898347"/>
              <a:gd name="connsiteY118" fmla="*/ 4195545 h 4275540"/>
              <a:gd name="connsiteX119" fmla="*/ 298662 w 3898347"/>
              <a:gd name="connsiteY119" fmla="*/ 4211227 h 4275540"/>
              <a:gd name="connsiteX120" fmla="*/ 265740 w 3898347"/>
              <a:gd name="connsiteY120" fmla="*/ 4213623 h 4275540"/>
              <a:gd name="connsiteX121" fmla="*/ 176403 w 3898347"/>
              <a:gd name="connsiteY121" fmla="*/ 4227393 h 4275540"/>
              <a:gd name="connsiteX122" fmla="*/ 82528 w 3898347"/>
              <a:gd name="connsiteY122" fmla="*/ 4275540 h 4275540"/>
              <a:gd name="connsiteX123" fmla="*/ 19464 w 3898347"/>
              <a:gd name="connsiteY123" fmla="*/ 4256103 h 4275540"/>
              <a:gd name="connsiteX124" fmla="*/ 0 w 3898347"/>
              <a:gd name="connsiteY124" fmla="*/ 4221939 h 4275540"/>
              <a:gd name="connsiteX125" fmla="*/ 0 w 3898347"/>
              <a:gd name="connsiteY125" fmla="*/ 15850 h 4275540"/>
              <a:gd name="connsiteX126" fmla="*/ 3898347 w 3898347"/>
              <a:gd name="connsiteY126"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50175 w 3898347"/>
              <a:gd name="connsiteY24" fmla="*/ 3803199 h 4275540"/>
              <a:gd name="connsiteX25" fmla="*/ 3542668 w 3898347"/>
              <a:gd name="connsiteY25" fmla="*/ 3803283 h 4275540"/>
              <a:gd name="connsiteX26" fmla="*/ 3533033 w 3898347"/>
              <a:gd name="connsiteY26" fmla="*/ 3799071 h 4275540"/>
              <a:gd name="connsiteX27" fmla="*/ 3521726 w 3898347"/>
              <a:gd name="connsiteY27" fmla="*/ 3804691 h 4275540"/>
              <a:gd name="connsiteX28" fmla="*/ 3520080 w 3898347"/>
              <a:gd name="connsiteY28" fmla="*/ 3805210 h 4275540"/>
              <a:gd name="connsiteX29" fmla="*/ 3508491 w 3898347"/>
              <a:gd name="connsiteY29" fmla="*/ 3797398 h 4275540"/>
              <a:gd name="connsiteX30" fmla="*/ 3503787 w 3898347"/>
              <a:gd name="connsiteY30" fmla="*/ 3797787 h 4275540"/>
              <a:gd name="connsiteX31" fmla="*/ 3492165 w 3898347"/>
              <a:gd name="connsiteY31" fmla="*/ 3799887 h 4275540"/>
              <a:gd name="connsiteX32" fmla="*/ 3472233 w 3898347"/>
              <a:gd name="connsiteY32" fmla="*/ 3805682 h 4275540"/>
              <a:gd name="connsiteX33" fmla="*/ 3465921 w 3898347"/>
              <a:gd name="connsiteY33" fmla="*/ 3805814 h 4275540"/>
              <a:gd name="connsiteX34" fmla="*/ 3455541 w 3898347"/>
              <a:gd name="connsiteY34" fmla="*/ 3815505 h 4275540"/>
              <a:gd name="connsiteX35" fmla="*/ 3429027 w 3898347"/>
              <a:gd name="connsiteY35" fmla="*/ 3816906 h 4275540"/>
              <a:gd name="connsiteX36" fmla="*/ 3369507 w 3898347"/>
              <a:gd name="connsiteY36" fmla="*/ 3825563 h 4275540"/>
              <a:gd name="connsiteX37" fmla="*/ 3324491 w 3898347"/>
              <a:gd name="connsiteY37" fmla="*/ 3832006 h 4275540"/>
              <a:gd name="connsiteX38" fmla="*/ 3244235 w 3898347"/>
              <a:gd name="connsiteY38" fmla="*/ 3834376 h 4275540"/>
              <a:gd name="connsiteX39" fmla="*/ 3226507 w 3898347"/>
              <a:gd name="connsiteY39" fmla="*/ 3820131 h 4275540"/>
              <a:gd name="connsiteX40" fmla="*/ 3191688 w 3898347"/>
              <a:gd name="connsiteY40" fmla="*/ 3837359 h 4275540"/>
              <a:gd name="connsiteX41" fmla="*/ 3185553 w 3898347"/>
              <a:gd name="connsiteY41" fmla="*/ 3859030 h 4275540"/>
              <a:gd name="connsiteX42" fmla="*/ 3137926 w 3898347"/>
              <a:gd name="connsiteY42" fmla="*/ 3867782 h 4275540"/>
              <a:gd name="connsiteX43" fmla="*/ 3090188 w 3898347"/>
              <a:gd name="connsiteY43" fmla="*/ 3855036 h 4275540"/>
              <a:gd name="connsiteX44" fmla="*/ 3031422 w 3898347"/>
              <a:gd name="connsiteY44" fmla="*/ 3858298 h 4275540"/>
              <a:gd name="connsiteX45" fmla="*/ 2996288 w 3898347"/>
              <a:gd name="connsiteY45" fmla="*/ 3860020 h 4275540"/>
              <a:gd name="connsiteX46" fmla="*/ 2901661 w 3898347"/>
              <a:gd name="connsiteY46" fmla="*/ 3882243 h 4275540"/>
              <a:gd name="connsiteX47" fmla="*/ 2782141 w 3898347"/>
              <a:gd name="connsiteY47" fmla="*/ 3932983 h 4275540"/>
              <a:gd name="connsiteX48" fmla="*/ 2749597 w 3898347"/>
              <a:gd name="connsiteY48" fmla="*/ 3956746 h 4275540"/>
              <a:gd name="connsiteX49" fmla="*/ 2730493 w 3898347"/>
              <a:gd name="connsiteY49" fmla="*/ 3955236 h 4275540"/>
              <a:gd name="connsiteX50" fmla="*/ 2707507 w 3898347"/>
              <a:gd name="connsiteY50" fmla="*/ 3947771 h 4275540"/>
              <a:gd name="connsiteX51" fmla="*/ 2701937 w 3898347"/>
              <a:gd name="connsiteY51" fmla="*/ 3950565 h 4275540"/>
              <a:gd name="connsiteX52" fmla="*/ 2679435 w 3898347"/>
              <a:gd name="connsiteY52" fmla="*/ 3949768 h 4275540"/>
              <a:gd name="connsiteX53" fmla="*/ 2667352 w 3898347"/>
              <a:gd name="connsiteY53" fmla="*/ 3942821 h 4275540"/>
              <a:gd name="connsiteX54" fmla="*/ 2657096 w 3898347"/>
              <a:gd name="connsiteY54" fmla="*/ 3953571 h 4275540"/>
              <a:gd name="connsiteX55" fmla="*/ 2655161 w 3898347"/>
              <a:gd name="connsiteY55" fmla="*/ 3962216 h 4275540"/>
              <a:gd name="connsiteX56" fmla="*/ 2638604 w 3898347"/>
              <a:gd name="connsiteY56" fmla="*/ 3955936 h 4275540"/>
              <a:gd name="connsiteX57" fmla="*/ 2626185 w 3898347"/>
              <a:gd name="connsiteY57" fmla="*/ 3962937 h 4275540"/>
              <a:gd name="connsiteX58" fmla="*/ 2614077 w 3898347"/>
              <a:gd name="connsiteY58" fmla="*/ 3955576 h 4275540"/>
              <a:gd name="connsiteX59" fmla="*/ 2609403 w 3898347"/>
              <a:gd name="connsiteY59" fmla="*/ 3956215 h 4275540"/>
              <a:gd name="connsiteX60" fmla="*/ 2597896 w 3898347"/>
              <a:gd name="connsiteY60" fmla="*/ 3958939 h 4275540"/>
              <a:gd name="connsiteX61" fmla="*/ 2578251 w 3898347"/>
              <a:gd name="connsiteY61" fmla="*/ 3965812 h 4275540"/>
              <a:gd name="connsiteX62" fmla="*/ 2571961 w 3898347"/>
              <a:gd name="connsiteY62" fmla="*/ 3966278 h 4275540"/>
              <a:gd name="connsiteX63" fmla="*/ 2559399 w 3898347"/>
              <a:gd name="connsiteY63" fmla="*/ 3979193 h 4275540"/>
              <a:gd name="connsiteX64" fmla="*/ 2533560 w 3898347"/>
              <a:gd name="connsiteY64" fmla="*/ 3988160 h 4275540"/>
              <a:gd name="connsiteX65" fmla="*/ 2515299 w 3898347"/>
              <a:gd name="connsiteY65" fmla="*/ 4016867 h 4275540"/>
              <a:gd name="connsiteX66" fmla="*/ 2513423 w 3898347"/>
              <a:gd name="connsiteY66" fmla="*/ 4018759 h 4275540"/>
              <a:gd name="connsiteX67" fmla="*/ 2482991 w 3898347"/>
              <a:gd name="connsiteY67" fmla="*/ 4012935 h 4275540"/>
              <a:gd name="connsiteX68" fmla="*/ 2446940 w 3898347"/>
              <a:gd name="connsiteY68" fmla="*/ 4021172 h 4275540"/>
              <a:gd name="connsiteX69" fmla="*/ 2404883 w 3898347"/>
              <a:gd name="connsiteY69" fmla="*/ 4024808 h 4275540"/>
              <a:gd name="connsiteX70" fmla="*/ 2373894 w 3898347"/>
              <a:gd name="connsiteY70" fmla="*/ 4023827 h 4275540"/>
              <a:gd name="connsiteX71" fmla="*/ 2297080 w 3898347"/>
              <a:gd name="connsiteY71" fmla="*/ 4040841 h 4275540"/>
              <a:gd name="connsiteX72" fmla="*/ 2170615 w 3898347"/>
              <a:gd name="connsiteY72" fmla="*/ 4077196 h 4275540"/>
              <a:gd name="connsiteX73" fmla="*/ 2143580 w 3898347"/>
              <a:gd name="connsiteY73" fmla="*/ 4083102 h 4275540"/>
              <a:gd name="connsiteX74" fmla="*/ 2119893 w 3898347"/>
              <a:gd name="connsiteY74" fmla="*/ 4080874 h 4275540"/>
              <a:gd name="connsiteX75" fmla="*/ 2114008 w 3898347"/>
              <a:gd name="connsiteY75" fmla="*/ 4073996 h 4275540"/>
              <a:gd name="connsiteX76" fmla="*/ 2099067 w 3898347"/>
              <a:gd name="connsiteY76" fmla="*/ 4076068 h 4275540"/>
              <a:gd name="connsiteX77" fmla="*/ 2095000 w 3898347"/>
              <a:gd name="connsiteY77" fmla="*/ 4075096 h 4275540"/>
              <a:gd name="connsiteX78" fmla="*/ 2071767 w 3898347"/>
              <a:gd name="connsiteY78" fmla="*/ 4071044 h 4275540"/>
              <a:gd name="connsiteX79" fmla="*/ 2024486 w 3898347"/>
              <a:gd name="connsiteY79" fmla="*/ 4100276 h 4275540"/>
              <a:gd name="connsiteX80" fmla="*/ 1964411 w 3898347"/>
              <a:gd name="connsiteY80" fmla="*/ 4105069 h 4275540"/>
              <a:gd name="connsiteX81" fmla="*/ 1739945 w 3898347"/>
              <a:gd name="connsiteY81" fmla="*/ 4171795 h 4275540"/>
              <a:gd name="connsiteX82" fmla="*/ 1610556 w 3898347"/>
              <a:gd name="connsiteY82" fmla="*/ 4167701 h 4275540"/>
              <a:gd name="connsiteX83" fmla="*/ 1553623 w 3898347"/>
              <a:gd name="connsiteY83" fmla="*/ 4236045 h 4275540"/>
              <a:gd name="connsiteX84" fmla="*/ 1548640 w 3898347"/>
              <a:gd name="connsiteY84" fmla="*/ 4238297 h 4275540"/>
              <a:gd name="connsiteX85" fmla="*/ 1530136 w 3898347"/>
              <a:gd name="connsiteY85" fmla="*/ 4227121 h 4275540"/>
              <a:gd name="connsiteX86" fmla="*/ 1508787 w 3898347"/>
              <a:gd name="connsiteY86" fmla="*/ 4234213 h 4275540"/>
              <a:gd name="connsiteX87" fmla="*/ 1488914 w 3898347"/>
              <a:gd name="connsiteY87" fmla="*/ 4241772 h 4275540"/>
              <a:gd name="connsiteX88" fmla="*/ 1488999 w 3898347"/>
              <a:gd name="connsiteY88" fmla="*/ 4251186 h 4275540"/>
              <a:gd name="connsiteX89" fmla="*/ 1475364 w 3898347"/>
              <a:gd name="connsiteY89" fmla="*/ 4248364 h 4275540"/>
              <a:gd name="connsiteX90" fmla="*/ 1457275 w 3898347"/>
              <a:gd name="connsiteY90" fmla="*/ 4252863 h 4275540"/>
              <a:gd name="connsiteX91" fmla="*/ 1448085 w 3898347"/>
              <a:gd name="connsiteY91" fmla="*/ 4248391 h 4275540"/>
              <a:gd name="connsiteX92" fmla="*/ 1315306 w 3898347"/>
              <a:gd name="connsiteY92" fmla="*/ 4237004 h 4275540"/>
              <a:gd name="connsiteX93" fmla="*/ 1272434 w 3898347"/>
              <a:gd name="connsiteY93" fmla="*/ 4244958 h 4275540"/>
              <a:gd name="connsiteX94" fmla="*/ 1231567 w 3898347"/>
              <a:gd name="connsiteY94" fmla="*/ 4219356 h 4275540"/>
              <a:gd name="connsiteX95" fmla="*/ 1216643 w 3898347"/>
              <a:gd name="connsiteY95" fmla="*/ 4229828 h 4275540"/>
              <a:gd name="connsiteX96" fmla="*/ 1214101 w 3898347"/>
              <a:gd name="connsiteY96" fmla="*/ 4231991 h 4275540"/>
              <a:gd name="connsiteX97" fmla="*/ 1203193 w 3898347"/>
              <a:gd name="connsiteY97" fmla="*/ 4232867 h 4275540"/>
              <a:gd name="connsiteX98" fmla="*/ 1201049 w 3898347"/>
              <a:gd name="connsiteY98" fmla="*/ 4242842 h 4275540"/>
              <a:gd name="connsiteX99" fmla="*/ 1185298 w 3898347"/>
              <a:gd name="connsiteY99" fmla="*/ 4251133 h 4275540"/>
              <a:gd name="connsiteX100" fmla="*/ 1164955 w 3898347"/>
              <a:gd name="connsiteY100" fmla="*/ 4250027 h 4275540"/>
              <a:gd name="connsiteX101" fmla="*/ 1067357 w 3898347"/>
              <a:gd name="connsiteY101" fmla="*/ 4233908 h 4275540"/>
              <a:gd name="connsiteX102" fmla="*/ 1009492 w 3898347"/>
              <a:gd name="connsiteY102" fmla="*/ 4230455 h 4275540"/>
              <a:gd name="connsiteX103" fmla="*/ 988345 w 3898347"/>
              <a:gd name="connsiteY103" fmla="*/ 4238880 h 4275540"/>
              <a:gd name="connsiteX104" fmla="*/ 958251 w 3898347"/>
              <a:gd name="connsiteY104" fmla="*/ 4244100 h 4275540"/>
              <a:gd name="connsiteX105" fmla="*/ 905785 w 3898347"/>
              <a:gd name="connsiteY105" fmla="*/ 4260845 h 4275540"/>
              <a:gd name="connsiteX106" fmla="*/ 834176 w 3898347"/>
              <a:gd name="connsiteY106" fmla="*/ 4270241 h 4275540"/>
              <a:gd name="connsiteX107" fmla="*/ 778474 w 3898347"/>
              <a:gd name="connsiteY107" fmla="*/ 4235526 h 4275540"/>
              <a:gd name="connsiteX108" fmla="*/ 774418 w 3898347"/>
              <a:gd name="connsiteY108" fmla="*/ 4242583 h 4275540"/>
              <a:gd name="connsiteX109" fmla="*/ 737705 w 3898347"/>
              <a:gd name="connsiteY109" fmla="*/ 4238891 h 4275540"/>
              <a:gd name="connsiteX110" fmla="*/ 605027 w 3898347"/>
              <a:gd name="connsiteY110" fmla="*/ 4175863 h 4275540"/>
              <a:gd name="connsiteX111" fmla="*/ 533391 w 3898347"/>
              <a:gd name="connsiteY111" fmla="*/ 4170035 h 4275540"/>
              <a:gd name="connsiteX112" fmla="*/ 508621 w 3898347"/>
              <a:gd name="connsiteY112" fmla="*/ 4176044 h 4275540"/>
              <a:gd name="connsiteX113" fmla="*/ 467082 w 3898347"/>
              <a:gd name="connsiteY113" fmla="*/ 4185616 h 4275540"/>
              <a:gd name="connsiteX114" fmla="*/ 437646 w 3898347"/>
              <a:gd name="connsiteY114" fmla="*/ 4212658 h 4275540"/>
              <a:gd name="connsiteX115" fmla="*/ 402271 w 3898347"/>
              <a:gd name="connsiteY115" fmla="*/ 4212774 h 4275540"/>
              <a:gd name="connsiteX116" fmla="*/ 391968 w 3898347"/>
              <a:gd name="connsiteY116" fmla="*/ 4187073 h 4275540"/>
              <a:gd name="connsiteX117" fmla="*/ 354806 w 3898347"/>
              <a:gd name="connsiteY117" fmla="*/ 4195545 h 4275540"/>
              <a:gd name="connsiteX118" fmla="*/ 298662 w 3898347"/>
              <a:gd name="connsiteY118" fmla="*/ 4211227 h 4275540"/>
              <a:gd name="connsiteX119" fmla="*/ 265740 w 3898347"/>
              <a:gd name="connsiteY119" fmla="*/ 4213623 h 4275540"/>
              <a:gd name="connsiteX120" fmla="*/ 176403 w 3898347"/>
              <a:gd name="connsiteY120" fmla="*/ 4227393 h 4275540"/>
              <a:gd name="connsiteX121" fmla="*/ 82528 w 3898347"/>
              <a:gd name="connsiteY121" fmla="*/ 4275540 h 4275540"/>
              <a:gd name="connsiteX122" fmla="*/ 19464 w 3898347"/>
              <a:gd name="connsiteY122" fmla="*/ 4256103 h 4275540"/>
              <a:gd name="connsiteX123" fmla="*/ 0 w 3898347"/>
              <a:gd name="connsiteY123" fmla="*/ 4221939 h 4275540"/>
              <a:gd name="connsiteX124" fmla="*/ 0 w 3898347"/>
              <a:gd name="connsiteY124" fmla="*/ 15850 h 4275540"/>
              <a:gd name="connsiteX125" fmla="*/ 3898347 w 3898347"/>
              <a:gd name="connsiteY125"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137926 w 3898347"/>
              <a:gd name="connsiteY41" fmla="*/ 3867782 h 4275540"/>
              <a:gd name="connsiteX42" fmla="*/ 3090188 w 3898347"/>
              <a:gd name="connsiteY42" fmla="*/ 3855036 h 4275540"/>
              <a:gd name="connsiteX43" fmla="*/ 3031422 w 3898347"/>
              <a:gd name="connsiteY43" fmla="*/ 3858298 h 4275540"/>
              <a:gd name="connsiteX44" fmla="*/ 2996288 w 3898347"/>
              <a:gd name="connsiteY44" fmla="*/ 3860020 h 4275540"/>
              <a:gd name="connsiteX45" fmla="*/ 2901661 w 3898347"/>
              <a:gd name="connsiteY45" fmla="*/ 3882243 h 4275540"/>
              <a:gd name="connsiteX46" fmla="*/ 2782141 w 3898347"/>
              <a:gd name="connsiteY46" fmla="*/ 3932983 h 4275540"/>
              <a:gd name="connsiteX47" fmla="*/ 2749597 w 3898347"/>
              <a:gd name="connsiteY47" fmla="*/ 3956746 h 4275540"/>
              <a:gd name="connsiteX48" fmla="*/ 2730493 w 3898347"/>
              <a:gd name="connsiteY48" fmla="*/ 3955236 h 4275540"/>
              <a:gd name="connsiteX49" fmla="*/ 2707507 w 3898347"/>
              <a:gd name="connsiteY49" fmla="*/ 3947771 h 4275540"/>
              <a:gd name="connsiteX50" fmla="*/ 2701937 w 3898347"/>
              <a:gd name="connsiteY50" fmla="*/ 3950565 h 4275540"/>
              <a:gd name="connsiteX51" fmla="*/ 2679435 w 3898347"/>
              <a:gd name="connsiteY51" fmla="*/ 3949768 h 4275540"/>
              <a:gd name="connsiteX52" fmla="*/ 2667352 w 3898347"/>
              <a:gd name="connsiteY52" fmla="*/ 3942821 h 4275540"/>
              <a:gd name="connsiteX53" fmla="*/ 2657096 w 3898347"/>
              <a:gd name="connsiteY53" fmla="*/ 3953571 h 4275540"/>
              <a:gd name="connsiteX54" fmla="*/ 2655161 w 3898347"/>
              <a:gd name="connsiteY54" fmla="*/ 3962216 h 4275540"/>
              <a:gd name="connsiteX55" fmla="*/ 2638604 w 3898347"/>
              <a:gd name="connsiteY55" fmla="*/ 3955936 h 4275540"/>
              <a:gd name="connsiteX56" fmla="*/ 2626185 w 3898347"/>
              <a:gd name="connsiteY56" fmla="*/ 3962937 h 4275540"/>
              <a:gd name="connsiteX57" fmla="*/ 2614077 w 3898347"/>
              <a:gd name="connsiteY57" fmla="*/ 3955576 h 4275540"/>
              <a:gd name="connsiteX58" fmla="*/ 2609403 w 3898347"/>
              <a:gd name="connsiteY58" fmla="*/ 3956215 h 4275540"/>
              <a:gd name="connsiteX59" fmla="*/ 2597896 w 3898347"/>
              <a:gd name="connsiteY59" fmla="*/ 3958939 h 4275540"/>
              <a:gd name="connsiteX60" fmla="*/ 2578251 w 3898347"/>
              <a:gd name="connsiteY60" fmla="*/ 3965812 h 4275540"/>
              <a:gd name="connsiteX61" fmla="*/ 2571961 w 3898347"/>
              <a:gd name="connsiteY61" fmla="*/ 3966278 h 4275540"/>
              <a:gd name="connsiteX62" fmla="*/ 2559399 w 3898347"/>
              <a:gd name="connsiteY62" fmla="*/ 3979193 h 4275540"/>
              <a:gd name="connsiteX63" fmla="*/ 2533560 w 3898347"/>
              <a:gd name="connsiteY63" fmla="*/ 3988160 h 4275540"/>
              <a:gd name="connsiteX64" fmla="*/ 2515299 w 3898347"/>
              <a:gd name="connsiteY64" fmla="*/ 4016867 h 4275540"/>
              <a:gd name="connsiteX65" fmla="*/ 2513423 w 3898347"/>
              <a:gd name="connsiteY65" fmla="*/ 4018759 h 4275540"/>
              <a:gd name="connsiteX66" fmla="*/ 2482991 w 3898347"/>
              <a:gd name="connsiteY66" fmla="*/ 4012935 h 4275540"/>
              <a:gd name="connsiteX67" fmla="*/ 2446940 w 3898347"/>
              <a:gd name="connsiteY67" fmla="*/ 4021172 h 4275540"/>
              <a:gd name="connsiteX68" fmla="*/ 2404883 w 3898347"/>
              <a:gd name="connsiteY68" fmla="*/ 4024808 h 4275540"/>
              <a:gd name="connsiteX69" fmla="*/ 2373894 w 3898347"/>
              <a:gd name="connsiteY69" fmla="*/ 4023827 h 4275540"/>
              <a:gd name="connsiteX70" fmla="*/ 2297080 w 3898347"/>
              <a:gd name="connsiteY70" fmla="*/ 4040841 h 4275540"/>
              <a:gd name="connsiteX71" fmla="*/ 2170615 w 3898347"/>
              <a:gd name="connsiteY71" fmla="*/ 4077196 h 4275540"/>
              <a:gd name="connsiteX72" fmla="*/ 2143580 w 3898347"/>
              <a:gd name="connsiteY72" fmla="*/ 4083102 h 4275540"/>
              <a:gd name="connsiteX73" fmla="*/ 2119893 w 3898347"/>
              <a:gd name="connsiteY73" fmla="*/ 4080874 h 4275540"/>
              <a:gd name="connsiteX74" fmla="*/ 2114008 w 3898347"/>
              <a:gd name="connsiteY74" fmla="*/ 4073996 h 4275540"/>
              <a:gd name="connsiteX75" fmla="*/ 2099067 w 3898347"/>
              <a:gd name="connsiteY75" fmla="*/ 4076068 h 4275540"/>
              <a:gd name="connsiteX76" fmla="*/ 2095000 w 3898347"/>
              <a:gd name="connsiteY76" fmla="*/ 4075096 h 4275540"/>
              <a:gd name="connsiteX77" fmla="*/ 2071767 w 3898347"/>
              <a:gd name="connsiteY77" fmla="*/ 4071044 h 4275540"/>
              <a:gd name="connsiteX78" fmla="*/ 2024486 w 3898347"/>
              <a:gd name="connsiteY78" fmla="*/ 4100276 h 4275540"/>
              <a:gd name="connsiteX79" fmla="*/ 1964411 w 3898347"/>
              <a:gd name="connsiteY79" fmla="*/ 4105069 h 4275540"/>
              <a:gd name="connsiteX80" fmla="*/ 1739945 w 3898347"/>
              <a:gd name="connsiteY80" fmla="*/ 4171795 h 4275540"/>
              <a:gd name="connsiteX81" fmla="*/ 1610556 w 3898347"/>
              <a:gd name="connsiteY81" fmla="*/ 4167701 h 4275540"/>
              <a:gd name="connsiteX82" fmla="*/ 1553623 w 3898347"/>
              <a:gd name="connsiteY82" fmla="*/ 4236045 h 4275540"/>
              <a:gd name="connsiteX83" fmla="*/ 1548640 w 3898347"/>
              <a:gd name="connsiteY83" fmla="*/ 4238297 h 4275540"/>
              <a:gd name="connsiteX84" fmla="*/ 1530136 w 3898347"/>
              <a:gd name="connsiteY84" fmla="*/ 4227121 h 4275540"/>
              <a:gd name="connsiteX85" fmla="*/ 1508787 w 3898347"/>
              <a:gd name="connsiteY85" fmla="*/ 4234213 h 4275540"/>
              <a:gd name="connsiteX86" fmla="*/ 1488914 w 3898347"/>
              <a:gd name="connsiteY86" fmla="*/ 4241772 h 4275540"/>
              <a:gd name="connsiteX87" fmla="*/ 1488999 w 3898347"/>
              <a:gd name="connsiteY87" fmla="*/ 4251186 h 4275540"/>
              <a:gd name="connsiteX88" fmla="*/ 1475364 w 3898347"/>
              <a:gd name="connsiteY88" fmla="*/ 4248364 h 4275540"/>
              <a:gd name="connsiteX89" fmla="*/ 1457275 w 3898347"/>
              <a:gd name="connsiteY89" fmla="*/ 4252863 h 4275540"/>
              <a:gd name="connsiteX90" fmla="*/ 1448085 w 3898347"/>
              <a:gd name="connsiteY90" fmla="*/ 4248391 h 4275540"/>
              <a:gd name="connsiteX91" fmla="*/ 1315306 w 3898347"/>
              <a:gd name="connsiteY91" fmla="*/ 4237004 h 4275540"/>
              <a:gd name="connsiteX92" fmla="*/ 1272434 w 3898347"/>
              <a:gd name="connsiteY92" fmla="*/ 4244958 h 4275540"/>
              <a:gd name="connsiteX93" fmla="*/ 1231567 w 3898347"/>
              <a:gd name="connsiteY93" fmla="*/ 4219356 h 4275540"/>
              <a:gd name="connsiteX94" fmla="*/ 1216643 w 3898347"/>
              <a:gd name="connsiteY94" fmla="*/ 4229828 h 4275540"/>
              <a:gd name="connsiteX95" fmla="*/ 1214101 w 3898347"/>
              <a:gd name="connsiteY95" fmla="*/ 4231991 h 4275540"/>
              <a:gd name="connsiteX96" fmla="*/ 1203193 w 3898347"/>
              <a:gd name="connsiteY96" fmla="*/ 4232867 h 4275540"/>
              <a:gd name="connsiteX97" fmla="*/ 1201049 w 3898347"/>
              <a:gd name="connsiteY97" fmla="*/ 4242842 h 4275540"/>
              <a:gd name="connsiteX98" fmla="*/ 1185298 w 3898347"/>
              <a:gd name="connsiteY98" fmla="*/ 4251133 h 4275540"/>
              <a:gd name="connsiteX99" fmla="*/ 1164955 w 3898347"/>
              <a:gd name="connsiteY99" fmla="*/ 4250027 h 4275540"/>
              <a:gd name="connsiteX100" fmla="*/ 1067357 w 3898347"/>
              <a:gd name="connsiteY100" fmla="*/ 4233908 h 4275540"/>
              <a:gd name="connsiteX101" fmla="*/ 1009492 w 3898347"/>
              <a:gd name="connsiteY101" fmla="*/ 4230455 h 4275540"/>
              <a:gd name="connsiteX102" fmla="*/ 988345 w 3898347"/>
              <a:gd name="connsiteY102" fmla="*/ 4238880 h 4275540"/>
              <a:gd name="connsiteX103" fmla="*/ 958251 w 3898347"/>
              <a:gd name="connsiteY103" fmla="*/ 4244100 h 4275540"/>
              <a:gd name="connsiteX104" fmla="*/ 905785 w 3898347"/>
              <a:gd name="connsiteY104" fmla="*/ 4260845 h 4275540"/>
              <a:gd name="connsiteX105" fmla="*/ 834176 w 3898347"/>
              <a:gd name="connsiteY105" fmla="*/ 4270241 h 4275540"/>
              <a:gd name="connsiteX106" fmla="*/ 778474 w 3898347"/>
              <a:gd name="connsiteY106" fmla="*/ 4235526 h 4275540"/>
              <a:gd name="connsiteX107" fmla="*/ 774418 w 3898347"/>
              <a:gd name="connsiteY107" fmla="*/ 4242583 h 4275540"/>
              <a:gd name="connsiteX108" fmla="*/ 737705 w 3898347"/>
              <a:gd name="connsiteY108" fmla="*/ 4238891 h 4275540"/>
              <a:gd name="connsiteX109" fmla="*/ 605027 w 3898347"/>
              <a:gd name="connsiteY109" fmla="*/ 4175863 h 4275540"/>
              <a:gd name="connsiteX110" fmla="*/ 533391 w 3898347"/>
              <a:gd name="connsiteY110" fmla="*/ 4170035 h 4275540"/>
              <a:gd name="connsiteX111" fmla="*/ 508621 w 3898347"/>
              <a:gd name="connsiteY111" fmla="*/ 4176044 h 4275540"/>
              <a:gd name="connsiteX112" fmla="*/ 467082 w 3898347"/>
              <a:gd name="connsiteY112" fmla="*/ 4185616 h 4275540"/>
              <a:gd name="connsiteX113" fmla="*/ 437646 w 3898347"/>
              <a:gd name="connsiteY113" fmla="*/ 4212658 h 4275540"/>
              <a:gd name="connsiteX114" fmla="*/ 402271 w 3898347"/>
              <a:gd name="connsiteY114" fmla="*/ 4212774 h 4275540"/>
              <a:gd name="connsiteX115" fmla="*/ 391968 w 3898347"/>
              <a:gd name="connsiteY115" fmla="*/ 4187073 h 4275540"/>
              <a:gd name="connsiteX116" fmla="*/ 354806 w 3898347"/>
              <a:gd name="connsiteY116" fmla="*/ 4195545 h 4275540"/>
              <a:gd name="connsiteX117" fmla="*/ 298662 w 3898347"/>
              <a:gd name="connsiteY117" fmla="*/ 4211227 h 4275540"/>
              <a:gd name="connsiteX118" fmla="*/ 265740 w 3898347"/>
              <a:gd name="connsiteY118" fmla="*/ 4213623 h 4275540"/>
              <a:gd name="connsiteX119" fmla="*/ 176403 w 3898347"/>
              <a:gd name="connsiteY119" fmla="*/ 4227393 h 4275540"/>
              <a:gd name="connsiteX120" fmla="*/ 82528 w 3898347"/>
              <a:gd name="connsiteY120" fmla="*/ 4275540 h 4275540"/>
              <a:gd name="connsiteX121" fmla="*/ 19464 w 3898347"/>
              <a:gd name="connsiteY121" fmla="*/ 4256103 h 4275540"/>
              <a:gd name="connsiteX122" fmla="*/ 0 w 3898347"/>
              <a:gd name="connsiteY122" fmla="*/ 4221939 h 4275540"/>
              <a:gd name="connsiteX123" fmla="*/ 0 w 3898347"/>
              <a:gd name="connsiteY123" fmla="*/ 15850 h 4275540"/>
              <a:gd name="connsiteX124" fmla="*/ 3898347 w 3898347"/>
              <a:gd name="connsiteY124"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05027 w 3898347"/>
              <a:gd name="connsiteY108" fmla="*/ 4175863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27717 w 3898347"/>
              <a:gd name="connsiteY108" fmla="*/ 4207629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85553 w 3898347"/>
              <a:gd name="connsiteY40" fmla="*/ 3859030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53779 w 3898347"/>
              <a:gd name="connsiteY40" fmla="*/ 3848439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33391 w 3898347"/>
              <a:gd name="connsiteY109" fmla="*/ 4170035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53623 w 3898347"/>
              <a:gd name="connsiteY81" fmla="*/ 4236045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42330 w 3898347"/>
              <a:gd name="connsiteY80" fmla="*/ 4174762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64215 w 3898347"/>
              <a:gd name="connsiteY81" fmla="*/ 419014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51302 w 3898347"/>
              <a:gd name="connsiteY92" fmla="*/ 4232513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88999 w 3898347"/>
              <a:gd name="connsiteY86" fmla="*/ 4251186 h 4256103"/>
              <a:gd name="connsiteX87" fmla="*/ 1475364 w 3898347"/>
              <a:gd name="connsiteY87" fmla="*/ 4248364 h 4256103"/>
              <a:gd name="connsiteX88" fmla="*/ 1444118 w 3898347"/>
              <a:gd name="connsiteY88" fmla="*/ 4246285 h 4256103"/>
              <a:gd name="connsiteX89" fmla="*/ 1405326 w 3898347"/>
              <a:gd name="connsiteY89" fmla="*/ 4248391 h 4256103"/>
              <a:gd name="connsiteX90" fmla="*/ 1344909 w 3898347"/>
              <a:gd name="connsiteY90" fmla="*/ 4237004 h 4256103"/>
              <a:gd name="connsiteX91" fmla="*/ 1298748 w 3898347"/>
              <a:gd name="connsiteY91" fmla="*/ 4241669 h 4256103"/>
              <a:gd name="connsiteX92" fmla="*/ 1251302 w 3898347"/>
              <a:gd name="connsiteY92" fmla="*/ 4232513 h 4256103"/>
              <a:gd name="connsiteX93" fmla="*/ 1216643 w 3898347"/>
              <a:gd name="connsiteY93" fmla="*/ 4229828 h 4256103"/>
              <a:gd name="connsiteX94" fmla="*/ 1214101 w 3898347"/>
              <a:gd name="connsiteY94" fmla="*/ 4231991 h 4256103"/>
              <a:gd name="connsiteX95" fmla="*/ 1203193 w 3898347"/>
              <a:gd name="connsiteY95" fmla="*/ 4232867 h 4256103"/>
              <a:gd name="connsiteX96" fmla="*/ 1201049 w 3898347"/>
              <a:gd name="connsiteY96" fmla="*/ 4242842 h 4256103"/>
              <a:gd name="connsiteX97" fmla="*/ 1185298 w 3898347"/>
              <a:gd name="connsiteY97" fmla="*/ 4251133 h 4256103"/>
              <a:gd name="connsiteX98" fmla="*/ 1164955 w 3898347"/>
              <a:gd name="connsiteY98" fmla="*/ 4250027 h 4256103"/>
              <a:gd name="connsiteX99" fmla="*/ 1067357 w 3898347"/>
              <a:gd name="connsiteY99" fmla="*/ 4233908 h 4256103"/>
              <a:gd name="connsiteX100" fmla="*/ 1009492 w 3898347"/>
              <a:gd name="connsiteY100" fmla="*/ 4230455 h 4256103"/>
              <a:gd name="connsiteX101" fmla="*/ 988345 w 3898347"/>
              <a:gd name="connsiteY101" fmla="*/ 4238880 h 4256103"/>
              <a:gd name="connsiteX102" fmla="*/ 958251 w 3898347"/>
              <a:gd name="connsiteY102" fmla="*/ 4244100 h 4256103"/>
              <a:gd name="connsiteX103" fmla="*/ 899207 w 3898347"/>
              <a:gd name="connsiteY103" fmla="*/ 4247688 h 4256103"/>
              <a:gd name="connsiteX104" fmla="*/ 837706 w 3898347"/>
              <a:gd name="connsiteY104" fmla="*/ 4245528 h 4256103"/>
              <a:gd name="connsiteX105" fmla="*/ 778474 w 3898347"/>
              <a:gd name="connsiteY105" fmla="*/ 4235526 h 4256103"/>
              <a:gd name="connsiteX106" fmla="*/ 774418 w 3898347"/>
              <a:gd name="connsiteY106" fmla="*/ 4242583 h 4256103"/>
              <a:gd name="connsiteX107" fmla="*/ 737705 w 3898347"/>
              <a:gd name="connsiteY107" fmla="*/ 4238891 h 4256103"/>
              <a:gd name="connsiteX108" fmla="*/ 641839 w 3898347"/>
              <a:gd name="connsiteY108" fmla="*/ 4211160 h 4256103"/>
              <a:gd name="connsiteX109" fmla="*/ 558105 w 3898347"/>
              <a:gd name="connsiteY109" fmla="*/ 4191218 h 4256103"/>
              <a:gd name="connsiteX110" fmla="*/ 515682 w 3898347"/>
              <a:gd name="connsiteY110" fmla="*/ 4193696 h 4256103"/>
              <a:gd name="connsiteX111" fmla="*/ 467082 w 3898347"/>
              <a:gd name="connsiteY111" fmla="*/ 4185616 h 4256103"/>
              <a:gd name="connsiteX112" fmla="*/ 437646 w 3898347"/>
              <a:gd name="connsiteY112" fmla="*/ 4212658 h 4256103"/>
              <a:gd name="connsiteX113" fmla="*/ 402271 w 3898347"/>
              <a:gd name="connsiteY113" fmla="*/ 4212774 h 4256103"/>
              <a:gd name="connsiteX114" fmla="*/ 384907 w 3898347"/>
              <a:gd name="connsiteY114" fmla="*/ 4201195 h 4256103"/>
              <a:gd name="connsiteX115" fmla="*/ 337154 w 3898347"/>
              <a:gd name="connsiteY115" fmla="*/ 4206136 h 4256103"/>
              <a:gd name="connsiteX116" fmla="*/ 298662 w 3898347"/>
              <a:gd name="connsiteY116" fmla="*/ 4211227 h 4256103"/>
              <a:gd name="connsiteX117" fmla="*/ 265740 w 3898347"/>
              <a:gd name="connsiteY117" fmla="*/ 4213623 h 4256103"/>
              <a:gd name="connsiteX118" fmla="*/ 176403 w 3898347"/>
              <a:gd name="connsiteY118" fmla="*/ 4227393 h 4256103"/>
              <a:gd name="connsiteX119" fmla="*/ 82528 w 3898347"/>
              <a:gd name="connsiteY119" fmla="*/ 4243774 h 4256103"/>
              <a:gd name="connsiteX120" fmla="*/ 19464 w 3898347"/>
              <a:gd name="connsiteY120" fmla="*/ 4256103 h 4256103"/>
              <a:gd name="connsiteX121" fmla="*/ 0 w 3898347"/>
              <a:gd name="connsiteY121" fmla="*/ 4221939 h 4256103"/>
              <a:gd name="connsiteX122" fmla="*/ 0 w 3898347"/>
              <a:gd name="connsiteY122" fmla="*/ 15850 h 4256103"/>
              <a:gd name="connsiteX123" fmla="*/ 3898347 w 3898347"/>
              <a:gd name="connsiteY123"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75364 w 3898347"/>
              <a:gd name="connsiteY86" fmla="*/ 4248364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79157 w 3898347"/>
              <a:gd name="connsiteY2" fmla="*/ 3836240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3898347" h="4256103">
                <a:moveTo>
                  <a:pt x="3898347" y="0"/>
                </a:moveTo>
                <a:lnTo>
                  <a:pt x="3898347" y="3834445"/>
                </a:lnTo>
                <a:lnTo>
                  <a:pt x="3879157" y="3836240"/>
                </a:lnTo>
                <a:cubicBezTo>
                  <a:pt x="3885307" y="3798226"/>
                  <a:pt x="3856203" y="3861184"/>
                  <a:pt x="3851953" y="3816140"/>
                </a:cubicBezTo>
                <a:cubicBezTo>
                  <a:pt x="3846568" y="3817958"/>
                  <a:pt x="3841484" y="3807983"/>
                  <a:pt x="3836418" y="3811513"/>
                </a:cubicBezTo>
                <a:lnTo>
                  <a:pt x="3833758" y="3813341"/>
                </a:lnTo>
                <a:lnTo>
                  <a:pt x="3822673" y="3812913"/>
                </a:lnTo>
                <a:lnTo>
                  <a:pt x="3820104" y="3822466"/>
                </a:lnTo>
                <a:lnTo>
                  <a:pt x="3777502" y="3828757"/>
                </a:lnTo>
                <a:cubicBezTo>
                  <a:pt x="3762474" y="3827577"/>
                  <a:pt x="3742902" y="3817662"/>
                  <a:pt x="3729936" y="3815386"/>
                </a:cubicBezTo>
                <a:lnTo>
                  <a:pt x="3726018" y="3815100"/>
                </a:lnTo>
                <a:lnTo>
                  <a:pt x="3725413" y="3814615"/>
                </a:lnTo>
                <a:cubicBezTo>
                  <a:pt x="3721569" y="3812283"/>
                  <a:pt x="3717711" y="3810892"/>
                  <a:pt x="3713801" y="3811018"/>
                </a:cubicBezTo>
                <a:lnTo>
                  <a:pt x="3709087" y="3813195"/>
                </a:lnTo>
                <a:lnTo>
                  <a:pt x="3698038" y="3806182"/>
                </a:lnTo>
                <a:lnTo>
                  <a:pt x="3662227" y="3807761"/>
                </a:lnTo>
                <a:lnTo>
                  <a:pt x="3659872" y="3805524"/>
                </a:lnTo>
                <a:cubicBezTo>
                  <a:pt x="3654837" y="3800238"/>
                  <a:pt x="3649779" y="3795747"/>
                  <a:pt x="3643454" y="3794831"/>
                </a:cubicBezTo>
                <a:lnTo>
                  <a:pt x="3624789" y="3803185"/>
                </a:lnTo>
                <a:lnTo>
                  <a:pt x="3602327" y="3794616"/>
                </a:lnTo>
                <a:lnTo>
                  <a:pt x="3596645" y="3797108"/>
                </a:lnTo>
                <a:cubicBezTo>
                  <a:pt x="3586358" y="3794741"/>
                  <a:pt x="3572046" y="3779403"/>
                  <a:pt x="3574144" y="3795108"/>
                </a:cubicBezTo>
                <a:lnTo>
                  <a:pt x="3562310" y="3787534"/>
                </a:lnTo>
                <a:lnTo>
                  <a:pt x="3551635" y="3797705"/>
                </a:lnTo>
                <a:lnTo>
                  <a:pt x="3542668" y="3803283"/>
                </a:lnTo>
                <a:lnTo>
                  <a:pt x="3533033" y="3799071"/>
                </a:lnTo>
                <a:lnTo>
                  <a:pt x="3521726" y="3804691"/>
                </a:lnTo>
                <a:lnTo>
                  <a:pt x="3520080" y="3805210"/>
                </a:lnTo>
                <a:lnTo>
                  <a:pt x="3508491" y="3797398"/>
                </a:lnTo>
                <a:lnTo>
                  <a:pt x="3503787" y="3797787"/>
                </a:lnTo>
                <a:lnTo>
                  <a:pt x="3492165" y="3799887"/>
                </a:lnTo>
                <a:cubicBezTo>
                  <a:pt x="3486252" y="3801787"/>
                  <a:pt x="3479649" y="3804176"/>
                  <a:pt x="3472233" y="3805682"/>
                </a:cubicBezTo>
                <a:lnTo>
                  <a:pt x="3465921" y="3805814"/>
                </a:lnTo>
                <a:lnTo>
                  <a:pt x="3455541" y="3815505"/>
                </a:lnTo>
                <a:lnTo>
                  <a:pt x="3429027" y="3816906"/>
                </a:lnTo>
                <a:cubicBezTo>
                  <a:pt x="3408521" y="3817753"/>
                  <a:pt x="3388898" y="3819475"/>
                  <a:pt x="3369507" y="3825563"/>
                </a:cubicBezTo>
                <a:cubicBezTo>
                  <a:pt x="3353730" y="3819534"/>
                  <a:pt x="3338870" y="3818175"/>
                  <a:pt x="3324491" y="3832006"/>
                </a:cubicBezTo>
                <a:cubicBezTo>
                  <a:pt x="3281706" y="3833409"/>
                  <a:pt x="3271319" y="3817569"/>
                  <a:pt x="3244235" y="3834376"/>
                </a:cubicBezTo>
                <a:cubicBezTo>
                  <a:pt x="3236206" y="3826142"/>
                  <a:pt x="3230700" y="3821848"/>
                  <a:pt x="3226507" y="3820131"/>
                </a:cubicBezTo>
                <a:cubicBezTo>
                  <a:pt x="3213924" y="3814979"/>
                  <a:pt x="3213172" y="3833011"/>
                  <a:pt x="3191688" y="3837359"/>
                </a:cubicBezTo>
                <a:cubicBezTo>
                  <a:pt x="3168723" y="3844588"/>
                  <a:pt x="3175642" y="3846041"/>
                  <a:pt x="3153779" y="3848439"/>
                </a:cubicBezTo>
                <a:cubicBezTo>
                  <a:pt x="3136862" y="3851385"/>
                  <a:pt x="3115876" y="3855158"/>
                  <a:pt x="3090188" y="3855036"/>
                </a:cubicBezTo>
                <a:cubicBezTo>
                  <a:pt x="3066058" y="3880979"/>
                  <a:pt x="3059981" y="3849823"/>
                  <a:pt x="3031422" y="3858298"/>
                </a:cubicBezTo>
                <a:cubicBezTo>
                  <a:pt x="3017157" y="3868236"/>
                  <a:pt x="3007595" y="3870098"/>
                  <a:pt x="2996288" y="3860020"/>
                </a:cubicBezTo>
                <a:cubicBezTo>
                  <a:pt x="2930242" y="3908295"/>
                  <a:pt x="2959927" y="3862932"/>
                  <a:pt x="2901661" y="3882243"/>
                </a:cubicBezTo>
                <a:cubicBezTo>
                  <a:pt x="2863654" y="3897291"/>
                  <a:pt x="2822551" y="3908676"/>
                  <a:pt x="2782141" y="3932983"/>
                </a:cubicBezTo>
                <a:lnTo>
                  <a:pt x="2749597" y="3956746"/>
                </a:lnTo>
                <a:lnTo>
                  <a:pt x="2730493" y="3955236"/>
                </a:lnTo>
                <a:lnTo>
                  <a:pt x="2707507" y="3947771"/>
                </a:lnTo>
                <a:lnTo>
                  <a:pt x="2701937" y="3950565"/>
                </a:lnTo>
                <a:cubicBezTo>
                  <a:pt x="2691594" y="3948746"/>
                  <a:pt x="2676749" y="3934159"/>
                  <a:pt x="2679435" y="3949768"/>
                </a:cubicBezTo>
                <a:lnTo>
                  <a:pt x="2667352" y="3942821"/>
                </a:lnTo>
                <a:lnTo>
                  <a:pt x="2657096" y="3953571"/>
                </a:lnTo>
                <a:cubicBezTo>
                  <a:pt x="2656117" y="3956261"/>
                  <a:pt x="2655464" y="3959177"/>
                  <a:pt x="2655161" y="3962216"/>
                </a:cubicBezTo>
                <a:lnTo>
                  <a:pt x="2638604" y="3955936"/>
                </a:lnTo>
                <a:lnTo>
                  <a:pt x="2626185" y="3962937"/>
                </a:lnTo>
                <a:lnTo>
                  <a:pt x="2614077" y="3955576"/>
                </a:lnTo>
                <a:lnTo>
                  <a:pt x="2609403" y="3956215"/>
                </a:lnTo>
                <a:lnTo>
                  <a:pt x="2597896" y="3958939"/>
                </a:lnTo>
                <a:cubicBezTo>
                  <a:pt x="2592077" y="3961159"/>
                  <a:pt x="2585584" y="3963907"/>
                  <a:pt x="2578251" y="3965812"/>
                </a:cubicBezTo>
                <a:lnTo>
                  <a:pt x="2571961" y="3966278"/>
                </a:lnTo>
                <a:lnTo>
                  <a:pt x="2559399" y="3979193"/>
                </a:lnTo>
                <a:cubicBezTo>
                  <a:pt x="2550305" y="3989010"/>
                  <a:pt x="2543019" y="3995469"/>
                  <a:pt x="2533560" y="3988160"/>
                </a:cubicBezTo>
                <a:cubicBezTo>
                  <a:pt x="2526682" y="3994363"/>
                  <a:pt x="2521563" y="4007257"/>
                  <a:pt x="2515299" y="4016867"/>
                </a:cubicBezTo>
                <a:lnTo>
                  <a:pt x="2513423" y="4018759"/>
                </a:lnTo>
                <a:lnTo>
                  <a:pt x="2482991" y="4012935"/>
                </a:lnTo>
                <a:cubicBezTo>
                  <a:pt x="2469558" y="4010479"/>
                  <a:pt x="2456714" y="4010658"/>
                  <a:pt x="2446940" y="4021172"/>
                </a:cubicBezTo>
                <a:cubicBezTo>
                  <a:pt x="2445490" y="4004762"/>
                  <a:pt x="2418263" y="4035043"/>
                  <a:pt x="2404883" y="4024808"/>
                </a:cubicBezTo>
                <a:cubicBezTo>
                  <a:pt x="2395527" y="4015768"/>
                  <a:pt x="2385089" y="4022846"/>
                  <a:pt x="2373894" y="4023827"/>
                </a:cubicBezTo>
                <a:cubicBezTo>
                  <a:pt x="2360273" y="4016866"/>
                  <a:pt x="2310801" y="4031114"/>
                  <a:pt x="2297080" y="4040841"/>
                </a:cubicBezTo>
                <a:cubicBezTo>
                  <a:pt x="2262890" y="4074342"/>
                  <a:pt x="2198735" y="4051487"/>
                  <a:pt x="2170615" y="4077196"/>
                </a:cubicBezTo>
                <a:cubicBezTo>
                  <a:pt x="2161158" y="4081087"/>
                  <a:pt x="2152190" y="4082780"/>
                  <a:pt x="2143580" y="4083102"/>
                </a:cubicBezTo>
                <a:lnTo>
                  <a:pt x="2119893" y="4080874"/>
                </a:lnTo>
                <a:lnTo>
                  <a:pt x="2114008" y="4073996"/>
                </a:lnTo>
                <a:lnTo>
                  <a:pt x="2099067" y="4076068"/>
                </a:lnTo>
                <a:lnTo>
                  <a:pt x="2095000" y="4075096"/>
                </a:lnTo>
                <a:cubicBezTo>
                  <a:pt x="2087230" y="4073204"/>
                  <a:pt x="2079536" y="4071577"/>
                  <a:pt x="2071767" y="4071044"/>
                </a:cubicBezTo>
                <a:cubicBezTo>
                  <a:pt x="2077287" y="4106066"/>
                  <a:pt x="2006612" y="4072253"/>
                  <a:pt x="2024486" y="4100276"/>
                </a:cubicBezTo>
                <a:cubicBezTo>
                  <a:pt x="1982770" y="4103418"/>
                  <a:pt x="1990990" y="4145711"/>
                  <a:pt x="1944675" y="4121515"/>
                </a:cubicBezTo>
                <a:cubicBezTo>
                  <a:pt x="1876432" y="4151801"/>
                  <a:pt x="1796287" y="4126915"/>
                  <a:pt x="1739945" y="4171795"/>
                </a:cubicBezTo>
                <a:cubicBezTo>
                  <a:pt x="1680970" y="4182234"/>
                  <a:pt x="1693119" y="4173922"/>
                  <a:pt x="1662065" y="4184630"/>
                </a:cubicBezTo>
                <a:cubicBezTo>
                  <a:pt x="1658816" y="4205398"/>
                  <a:pt x="1624608" y="4174561"/>
                  <a:pt x="1595989" y="4193679"/>
                </a:cubicBezTo>
                <a:lnTo>
                  <a:pt x="1559231" y="4195932"/>
                </a:lnTo>
                <a:lnTo>
                  <a:pt x="1537197" y="4209468"/>
                </a:lnTo>
                <a:cubicBezTo>
                  <a:pt x="1524267" y="4212789"/>
                  <a:pt x="1508603" y="4203060"/>
                  <a:pt x="1508787" y="4230924"/>
                </a:cubicBezTo>
                <a:cubicBezTo>
                  <a:pt x="1500688" y="4227785"/>
                  <a:pt x="1493126" y="4234837"/>
                  <a:pt x="1488914" y="4241772"/>
                </a:cubicBezTo>
                <a:cubicBezTo>
                  <a:pt x="1483344" y="4244130"/>
                  <a:pt x="1472963" y="4244323"/>
                  <a:pt x="1465497" y="4245075"/>
                </a:cubicBezTo>
                <a:lnTo>
                  <a:pt x="1444118" y="4246285"/>
                </a:lnTo>
                <a:lnTo>
                  <a:pt x="1405326" y="4248391"/>
                </a:lnTo>
                <a:cubicBezTo>
                  <a:pt x="1362233" y="4238681"/>
                  <a:pt x="1386645" y="4253541"/>
                  <a:pt x="1344909" y="4237004"/>
                </a:cubicBezTo>
                <a:cubicBezTo>
                  <a:pt x="1319660" y="4278048"/>
                  <a:pt x="1328465" y="4235908"/>
                  <a:pt x="1298748" y="4241669"/>
                </a:cubicBezTo>
                <a:cubicBezTo>
                  <a:pt x="1303263" y="4202446"/>
                  <a:pt x="1257287" y="4277634"/>
                  <a:pt x="1251302" y="4232513"/>
                </a:cubicBezTo>
                <a:cubicBezTo>
                  <a:pt x="1246083" y="4234987"/>
                  <a:pt x="1221483" y="4225653"/>
                  <a:pt x="1216643" y="4229828"/>
                </a:cubicBezTo>
                <a:lnTo>
                  <a:pt x="1214101" y="4231991"/>
                </a:lnTo>
                <a:lnTo>
                  <a:pt x="1203193" y="4232867"/>
                </a:lnTo>
                <a:lnTo>
                  <a:pt x="1201049" y="4242842"/>
                </a:lnTo>
                <a:lnTo>
                  <a:pt x="1185298" y="4251133"/>
                </a:lnTo>
                <a:cubicBezTo>
                  <a:pt x="1179255" y="4252733"/>
                  <a:pt x="1172580" y="4252698"/>
                  <a:pt x="1164955" y="4250027"/>
                </a:cubicBezTo>
                <a:cubicBezTo>
                  <a:pt x="1138322" y="4224376"/>
                  <a:pt x="1100363" y="4267890"/>
                  <a:pt x="1067357" y="4233908"/>
                </a:cubicBezTo>
                <a:cubicBezTo>
                  <a:pt x="1055150" y="4224918"/>
                  <a:pt x="1016960" y="4218576"/>
                  <a:pt x="1009492" y="4230455"/>
                </a:cubicBezTo>
                <a:cubicBezTo>
                  <a:pt x="1001480" y="4231829"/>
                  <a:pt x="992281" y="4225396"/>
                  <a:pt x="988345" y="4238880"/>
                </a:cubicBezTo>
                <a:cubicBezTo>
                  <a:pt x="981958" y="4254801"/>
                  <a:pt x="954663" y="4223227"/>
                  <a:pt x="958251" y="4244100"/>
                </a:cubicBezTo>
                <a:cubicBezTo>
                  <a:pt x="938858" y="4222336"/>
                  <a:pt x="915951" y="4241975"/>
                  <a:pt x="899207" y="4247688"/>
                </a:cubicBezTo>
                <a:cubicBezTo>
                  <a:pt x="884002" y="4226854"/>
                  <a:pt x="873981" y="4247833"/>
                  <a:pt x="837706" y="4245528"/>
                </a:cubicBezTo>
                <a:cubicBezTo>
                  <a:pt x="821001" y="4221598"/>
                  <a:pt x="809746" y="4268977"/>
                  <a:pt x="778474" y="4235526"/>
                </a:cubicBezTo>
                <a:cubicBezTo>
                  <a:pt x="777421" y="4238161"/>
                  <a:pt x="776057" y="4240538"/>
                  <a:pt x="774418" y="4242583"/>
                </a:cubicBezTo>
                <a:cubicBezTo>
                  <a:pt x="764902" y="4254463"/>
                  <a:pt x="748468" y="4252810"/>
                  <a:pt x="737705" y="4238891"/>
                </a:cubicBezTo>
                <a:cubicBezTo>
                  <a:pt x="688302" y="4193107"/>
                  <a:pt x="682485" y="4224501"/>
                  <a:pt x="641839" y="4211160"/>
                </a:cubicBezTo>
                <a:cubicBezTo>
                  <a:pt x="596156" y="4200529"/>
                  <a:pt x="617273" y="4236299"/>
                  <a:pt x="558105" y="4191218"/>
                </a:cubicBezTo>
                <a:cubicBezTo>
                  <a:pt x="553107" y="4206459"/>
                  <a:pt x="528323" y="4202818"/>
                  <a:pt x="515682" y="4193696"/>
                </a:cubicBezTo>
                <a:cubicBezTo>
                  <a:pt x="493567" y="4189726"/>
                  <a:pt x="491022" y="4212483"/>
                  <a:pt x="467082" y="4185616"/>
                </a:cubicBezTo>
                <a:cubicBezTo>
                  <a:pt x="472585" y="4207692"/>
                  <a:pt x="425896" y="4188982"/>
                  <a:pt x="437646" y="4212658"/>
                </a:cubicBezTo>
                <a:cubicBezTo>
                  <a:pt x="424682" y="4230622"/>
                  <a:pt x="415313" y="4197369"/>
                  <a:pt x="402271" y="4212774"/>
                </a:cubicBezTo>
                <a:cubicBezTo>
                  <a:pt x="386486" y="4214846"/>
                  <a:pt x="402806" y="4204907"/>
                  <a:pt x="384907" y="4201195"/>
                </a:cubicBezTo>
                <a:cubicBezTo>
                  <a:pt x="363484" y="4200591"/>
                  <a:pt x="360732" y="4185695"/>
                  <a:pt x="337154" y="4206136"/>
                </a:cubicBezTo>
                <a:cubicBezTo>
                  <a:pt x="313728" y="4191390"/>
                  <a:pt x="328632" y="4203044"/>
                  <a:pt x="298662" y="4211227"/>
                </a:cubicBezTo>
                <a:cubicBezTo>
                  <a:pt x="284852" y="4197257"/>
                  <a:pt x="274958" y="4202411"/>
                  <a:pt x="265740" y="4213623"/>
                </a:cubicBezTo>
                <a:cubicBezTo>
                  <a:pt x="235520" y="4207388"/>
                  <a:pt x="209548" y="4223241"/>
                  <a:pt x="176403" y="4227393"/>
                </a:cubicBezTo>
                <a:cubicBezTo>
                  <a:pt x="138304" y="4239982"/>
                  <a:pt x="110954" y="4232182"/>
                  <a:pt x="82528" y="4243774"/>
                </a:cubicBezTo>
                <a:cubicBezTo>
                  <a:pt x="48751" y="4221865"/>
                  <a:pt x="39523" y="4251971"/>
                  <a:pt x="19464" y="4256103"/>
                </a:cubicBezTo>
                <a:lnTo>
                  <a:pt x="0" y="4221939"/>
                </a:lnTo>
                <a:lnTo>
                  <a:pt x="0" y="15850"/>
                </a:lnTo>
                <a:lnTo>
                  <a:pt x="3898347" y="0"/>
                </a:lnTo>
                <a:close/>
              </a:path>
            </a:pathLst>
          </a:custGeom>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58D2EC0A-5E54-424F-BE02-26DFFEBD6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3232" y="727064"/>
            <a:ext cx="3898347" cy="4256103"/>
          </a:xfrm>
          <a:custGeom>
            <a:avLst/>
            <a:gdLst>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87367 w 3898347"/>
              <a:gd name="connsiteY122" fmla="*/ 4246680 h 4299085"/>
              <a:gd name="connsiteX123" fmla="*/ 37148 w 3898347"/>
              <a:gd name="connsiteY123" fmla="*/ 4289154 h 4299085"/>
              <a:gd name="connsiteX124" fmla="*/ 5850 w 3898347"/>
              <a:gd name="connsiteY124" fmla="*/ 4296945 h 4299085"/>
              <a:gd name="connsiteX125" fmla="*/ 0 w 3898347"/>
              <a:gd name="connsiteY125" fmla="*/ 4299085 h 4299085"/>
              <a:gd name="connsiteX126" fmla="*/ 0 w 3898347"/>
              <a:gd name="connsiteY126" fmla="*/ 15850 h 4299085"/>
              <a:gd name="connsiteX0" fmla="*/ 3898347 w 3898347"/>
              <a:gd name="connsiteY0" fmla="*/ 0 h 4299085"/>
              <a:gd name="connsiteX1" fmla="*/ 3898347 w 3898347"/>
              <a:gd name="connsiteY1" fmla="*/ 3834445 h 4299085"/>
              <a:gd name="connsiteX2" fmla="*/ 3892314 w 3898347"/>
              <a:gd name="connsiteY2" fmla="*/ 3832951 h 4299085"/>
              <a:gd name="connsiteX3" fmla="*/ 3851953 w 3898347"/>
              <a:gd name="connsiteY3" fmla="*/ 3802983 h 4299085"/>
              <a:gd name="connsiteX4" fmla="*/ 3836418 w 3898347"/>
              <a:gd name="connsiteY4" fmla="*/ 3811513 h 4299085"/>
              <a:gd name="connsiteX5" fmla="*/ 3833758 w 3898347"/>
              <a:gd name="connsiteY5" fmla="*/ 3813341 h 4299085"/>
              <a:gd name="connsiteX6" fmla="*/ 3822673 w 3898347"/>
              <a:gd name="connsiteY6" fmla="*/ 3812913 h 4299085"/>
              <a:gd name="connsiteX7" fmla="*/ 3820104 w 3898347"/>
              <a:gd name="connsiteY7" fmla="*/ 3822466 h 4299085"/>
              <a:gd name="connsiteX8" fmla="*/ 3803816 w 3898347"/>
              <a:gd name="connsiteY8" fmla="*/ 3828757 h 4299085"/>
              <a:gd name="connsiteX9" fmla="*/ 3783259 w 3898347"/>
              <a:gd name="connsiteY9" fmla="*/ 3825276 h 4299085"/>
              <a:gd name="connsiteX10" fmla="*/ 3729936 w 3898347"/>
              <a:gd name="connsiteY10" fmla="*/ 3815386 h 4299085"/>
              <a:gd name="connsiteX11" fmla="*/ 3726018 w 3898347"/>
              <a:gd name="connsiteY11" fmla="*/ 3815100 h 4299085"/>
              <a:gd name="connsiteX12" fmla="*/ 3725413 w 3898347"/>
              <a:gd name="connsiteY12" fmla="*/ 3814615 h 4299085"/>
              <a:gd name="connsiteX13" fmla="*/ 3713801 w 3898347"/>
              <a:gd name="connsiteY13" fmla="*/ 3811018 h 4299085"/>
              <a:gd name="connsiteX14" fmla="*/ 3709087 w 3898347"/>
              <a:gd name="connsiteY14" fmla="*/ 3813195 h 4299085"/>
              <a:gd name="connsiteX15" fmla="*/ 3698038 w 3898347"/>
              <a:gd name="connsiteY15" fmla="*/ 3806182 h 4299085"/>
              <a:gd name="connsiteX16" fmla="*/ 3662227 w 3898347"/>
              <a:gd name="connsiteY16" fmla="*/ 3807761 h 4299085"/>
              <a:gd name="connsiteX17" fmla="*/ 3659872 w 3898347"/>
              <a:gd name="connsiteY17" fmla="*/ 3805524 h 4299085"/>
              <a:gd name="connsiteX18" fmla="*/ 3643454 w 3898347"/>
              <a:gd name="connsiteY18" fmla="*/ 3794831 h 4299085"/>
              <a:gd name="connsiteX19" fmla="*/ 3624789 w 3898347"/>
              <a:gd name="connsiteY19" fmla="*/ 3803185 h 4299085"/>
              <a:gd name="connsiteX20" fmla="*/ 3602327 w 3898347"/>
              <a:gd name="connsiteY20" fmla="*/ 3794616 h 4299085"/>
              <a:gd name="connsiteX21" fmla="*/ 3596645 w 3898347"/>
              <a:gd name="connsiteY21" fmla="*/ 3797108 h 4299085"/>
              <a:gd name="connsiteX22" fmla="*/ 3574144 w 3898347"/>
              <a:gd name="connsiteY22" fmla="*/ 3795108 h 4299085"/>
              <a:gd name="connsiteX23" fmla="*/ 3562310 w 3898347"/>
              <a:gd name="connsiteY23" fmla="*/ 3787534 h 4299085"/>
              <a:gd name="connsiteX24" fmla="*/ 3551635 w 3898347"/>
              <a:gd name="connsiteY24" fmla="*/ 3797705 h 4299085"/>
              <a:gd name="connsiteX25" fmla="*/ 3550175 w 3898347"/>
              <a:gd name="connsiteY25" fmla="*/ 3803199 h 4299085"/>
              <a:gd name="connsiteX26" fmla="*/ 3542668 w 3898347"/>
              <a:gd name="connsiteY26" fmla="*/ 3803283 h 4299085"/>
              <a:gd name="connsiteX27" fmla="*/ 3533033 w 3898347"/>
              <a:gd name="connsiteY27" fmla="*/ 3799071 h 4299085"/>
              <a:gd name="connsiteX28" fmla="*/ 3521726 w 3898347"/>
              <a:gd name="connsiteY28" fmla="*/ 3804691 h 4299085"/>
              <a:gd name="connsiteX29" fmla="*/ 3520080 w 3898347"/>
              <a:gd name="connsiteY29" fmla="*/ 3805210 h 4299085"/>
              <a:gd name="connsiteX30" fmla="*/ 3508491 w 3898347"/>
              <a:gd name="connsiteY30" fmla="*/ 3797398 h 4299085"/>
              <a:gd name="connsiteX31" fmla="*/ 3503787 w 3898347"/>
              <a:gd name="connsiteY31" fmla="*/ 3797787 h 4299085"/>
              <a:gd name="connsiteX32" fmla="*/ 3492165 w 3898347"/>
              <a:gd name="connsiteY32" fmla="*/ 3799887 h 4299085"/>
              <a:gd name="connsiteX33" fmla="*/ 3472233 w 3898347"/>
              <a:gd name="connsiteY33" fmla="*/ 3805682 h 4299085"/>
              <a:gd name="connsiteX34" fmla="*/ 3465921 w 3898347"/>
              <a:gd name="connsiteY34" fmla="*/ 3805814 h 4299085"/>
              <a:gd name="connsiteX35" fmla="*/ 3455541 w 3898347"/>
              <a:gd name="connsiteY35" fmla="*/ 3815505 h 4299085"/>
              <a:gd name="connsiteX36" fmla="*/ 3429027 w 3898347"/>
              <a:gd name="connsiteY36" fmla="*/ 3816906 h 4299085"/>
              <a:gd name="connsiteX37" fmla="*/ 3369507 w 3898347"/>
              <a:gd name="connsiteY37" fmla="*/ 3825563 h 4299085"/>
              <a:gd name="connsiteX38" fmla="*/ 3324491 w 3898347"/>
              <a:gd name="connsiteY38" fmla="*/ 3832006 h 4299085"/>
              <a:gd name="connsiteX39" fmla="*/ 3244235 w 3898347"/>
              <a:gd name="connsiteY39" fmla="*/ 3834376 h 4299085"/>
              <a:gd name="connsiteX40" fmla="*/ 3226507 w 3898347"/>
              <a:gd name="connsiteY40" fmla="*/ 3820131 h 4299085"/>
              <a:gd name="connsiteX41" fmla="*/ 3191688 w 3898347"/>
              <a:gd name="connsiteY41" fmla="*/ 3837359 h 4299085"/>
              <a:gd name="connsiteX42" fmla="*/ 3185553 w 3898347"/>
              <a:gd name="connsiteY42" fmla="*/ 3859030 h 4299085"/>
              <a:gd name="connsiteX43" fmla="*/ 3137926 w 3898347"/>
              <a:gd name="connsiteY43" fmla="*/ 3867782 h 4299085"/>
              <a:gd name="connsiteX44" fmla="*/ 3090188 w 3898347"/>
              <a:gd name="connsiteY44" fmla="*/ 3855036 h 4299085"/>
              <a:gd name="connsiteX45" fmla="*/ 3031422 w 3898347"/>
              <a:gd name="connsiteY45" fmla="*/ 3858298 h 4299085"/>
              <a:gd name="connsiteX46" fmla="*/ 2996288 w 3898347"/>
              <a:gd name="connsiteY46" fmla="*/ 3860020 h 4299085"/>
              <a:gd name="connsiteX47" fmla="*/ 2901661 w 3898347"/>
              <a:gd name="connsiteY47" fmla="*/ 3882243 h 4299085"/>
              <a:gd name="connsiteX48" fmla="*/ 2782141 w 3898347"/>
              <a:gd name="connsiteY48" fmla="*/ 3932983 h 4299085"/>
              <a:gd name="connsiteX49" fmla="*/ 2749597 w 3898347"/>
              <a:gd name="connsiteY49" fmla="*/ 3956746 h 4299085"/>
              <a:gd name="connsiteX50" fmla="*/ 2730493 w 3898347"/>
              <a:gd name="connsiteY50" fmla="*/ 3955236 h 4299085"/>
              <a:gd name="connsiteX51" fmla="*/ 2707507 w 3898347"/>
              <a:gd name="connsiteY51" fmla="*/ 3947771 h 4299085"/>
              <a:gd name="connsiteX52" fmla="*/ 2701937 w 3898347"/>
              <a:gd name="connsiteY52" fmla="*/ 3950565 h 4299085"/>
              <a:gd name="connsiteX53" fmla="*/ 2679435 w 3898347"/>
              <a:gd name="connsiteY53" fmla="*/ 3949768 h 4299085"/>
              <a:gd name="connsiteX54" fmla="*/ 2667352 w 3898347"/>
              <a:gd name="connsiteY54" fmla="*/ 3942821 h 4299085"/>
              <a:gd name="connsiteX55" fmla="*/ 2657096 w 3898347"/>
              <a:gd name="connsiteY55" fmla="*/ 3953571 h 4299085"/>
              <a:gd name="connsiteX56" fmla="*/ 2655161 w 3898347"/>
              <a:gd name="connsiteY56" fmla="*/ 3962216 h 4299085"/>
              <a:gd name="connsiteX57" fmla="*/ 2638604 w 3898347"/>
              <a:gd name="connsiteY57" fmla="*/ 3955936 h 4299085"/>
              <a:gd name="connsiteX58" fmla="*/ 2626185 w 3898347"/>
              <a:gd name="connsiteY58" fmla="*/ 3962937 h 4299085"/>
              <a:gd name="connsiteX59" fmla="*/ 2614077 w 3898347"/>
              <a:gd name="connsiteY59" fmla="*/ 3955576 h 4299085"/>
              <a:gd name="connsiteX60" fmla="*/ 2609403 w 3898347"/>
              <a:gd name="connsiteY60" fmla="*/ 3956215 h 4299085"/>
              <a:gd name="connsiteX61" fmla="*/ 2597896 w 3898347"/>
              <a:gd name="connsiteY61" fmla="*/ 3958939 h 4299085"/>
              <a:gd name="connsiteX62" fmla="*/ 2578251 w 3898347"/>
              <a:gd name="connsiteY62" fmla="*/ 3965812 h 4299085"/>
              <a:gd name="connsiteX63" fmla="*/ 2571961 w 3898347"/>
              <a:gd name="connsiteY63" fmla="*/ 3966278 h 4299085"/>
              <a:gd name="connsiteX64" fmla="*/ 2559399 w 3898347"/>
              <a:gd name="connsiteY64" fmla="*/ 3979193 h 4299085"/>
              <a:gd name="connsiteX65" fmla="*/ 2533560 w 3898347"/>
              <a:gd name="connsiteY65" fmla="*/ 3988160 h 4299085"/>
              <a:gd name="connsiteX66" fmla="*/ 2515299 w 3898347"/>
              <a:gd name="connsiteY66" fmla="*/ 4016867 h 4299085"/>
              <a:gd name="connsiteX67" fmla="*/ 2513423 w 3898347"/>
              <a:gd name="connsiteY67" fmla="*/ 4018759 h 4299085"/>
              <a:gd name="connsiteX68" fmla="*/ 2482991 w 3898347"/>
              <a:gd name="connsiteY68" fmla="*/ 4012935 h 4299085"/>
              <a:gd name="connsiteX69" fmla="*/ 2446940 w 3898347"/>
              <a:gd name="connsiteY69" fmla="*/ 4021172 h 4299085"/>
              <a:gd name="connsiteX70" fmla="*/ 2404883 w 3898347"/>
              <a:gd name="connsiteY70" fmla="*/ 4024808 h 4299085"/>
              <a:gd name="connsiteX71" fmla="*/ 2373894 w 3898347"/>
              <a:gd name="connsiteY71" fmla="*/ 4023827 h 4299085"/>
              <a:gd name="connsiteX72" fmla="*/ 2297080 w 3898347"/>
              <a:gd name="connsiteY72" fmla="*/ 4040841 h 4299085"/>
              <a:gd name="connsiteX73" fmla="*/ 2170615 w 3898347"/>
              <a:gd name="connsiteY73" fmla="*/ 4077196 h 4299085"/>
              <a:gd name="connsiteX74" fmla="*/ 2143580 w 3898347"/>
              <a:gd name="connsiteY74" fmla="*/ 4083102 h 4299085"/>
              <a:gd name="connsiteX75" fmla="*/ 2119893 w 3898347"/>
              <a:gd name="connsiteY75" fmla="*/ 4080874 h 4299085"/>
              <a:gd name="connsiteX76" fmla="*/ 2114008 w 3898347"/>
              <a:gd name="connsiteY76" fmla="*/ 4073996 h 4299085"/>
              <a:gd name="connsiteX77" fmla="*/ 2099067 w 3898347"/>
              <a:gd name="connsiteY77" fmla="*/ 4076068 h 4299085"/>
              <a:gd name="connsiteX78" fmla="*/ 2095000 w 3898347"/>
              <a:gd name="connsiteY78" fmla="*/ 4075096 h 4299085"/>
              <a:gd name="connsiteX79" fmla="*/ 2071767 w 3898347"/>
              <a:gd name="connsiteY79" fmla="*/ 4071044 h 4299085"/>
              <a:gd name="connsiteX80" fmla="*/ 2024486 w 3898347"/>
              <a:gd name="connsiteY80" fmla="*/ 4100276 h 4299085"/>
              <a:gd name="connsiteX81" fmla="*/ 1964411 w 3898347"/>
              <a:gd name="connsiteY81" fmla="*/ 4105069 h 4299085"/>
              <a:gd name="connsiteX82" fmla="*/ 1739945 w 3898347"/>
              <a:gd name="connsiteY82" fmla="*/ 4171795 h 4299085"/>
              <a:gd name="connsiteX83" fmla="*/ 1610556 w 3898347"/>
              <a:gd name="connsiteY83" fmla="*/ 4167701 h 4299085"/>
              <a:gd name="connsiteX84" fmla="*/ 1553623 w 3898347"/>
              <a:gd name="connsiteY84" fmla="*/ 4236045 h 4299085"/>
              <a:gd name="connsiteX85" fmla="*/ 1548640 w 3898347"/>
              <a:gd name="connsiteY85" fmla="*/ 4238297 h 4299085"/>
              <a:gd name="connsiteX86" fmla="*/ 1530136 w 3898347"/>
              <a:gd name="connsiteY86" fmla="*/ 4227121 h 4299085"/>
              <a:gd name="connsiteX87" fmla="*/ 1508787 w 3898347"/>
              <a:gd name="connsiteY87" fmla="*/ 4234213 h 4299085"/>
              <a:gd name="connsiteX88" fmla="*/ 1488914 w 3898347"/>
              <a:gd name="connsiteY88" fmla="*/ 4241772 h 4299085"/>
              <a:gd name="connsiteX89" fmla="*/ 1488999 w 3898347"/>
              <a:gd name="connsiteY89" fmla="*/ 4251186 h 4299085"/>
              <a:gd name="connsiteX90" fmla="*/ 1475364 w 3898347"/>
              <a:gd name="connsiteY90" fmla="*/ 4248364 h 4299085"/>
              <a:gd name="connsiteX91" fmla="*/ 1457275 w 3898347"/>
              <a:gd name="connsiteY91" fmla="*/ 4252863 h 4299085"/>
              <a:gd name="connsiteX92" fmla="*/ 1448085 w 3898347"/>
              <a:gd name="connsiteY92" fmla="*/ 4248391 h 4299085"/>
              <a:gd name="connsiteX93" fmla="*/ 1315306 w 3898347"/>
              <a:gd name="connsiteY93" fmla="*/ 4237004 h 4299085"/>
              <a:gd name="connsiteX94" fmla="*/ 1272434 w 3898347"/>
              <a:gd name="connsiteY94" fmla="*/ 4244958 h 4299085"/>
              <a:gd name="connsiteX95" fmla="*/ 1231567 w 3898347"/>
              <a:gd name="connsiteY95" fmla="*/ 4219356 h 4299085"/>
              <a:gd name="connsiteX96" fmla="*/ 1216643 w 3898347"/>
              <a:gd name="connsiteY96" fmla="*/ 4229828 h 4299085"/>
              <a:gd name="connsiteX97" fmla="*/ 1214101 w 3898347"/>
              <a:gd name="connsiteY97" fmla="*/ 4231991 h 4299085"/>
              <a:gd name="connsiteX98" fmla="*/ 1203193 w 3898347"/>
              <a:gd name="connsiteY98" fmla="*/ 4232867 h 4299085"/>
              <a:gd name="connsiteX99" fmla="*/ 1201049 w 3898347"/>
              <a:gd name="connsiteY99" fmla="*/ 4242842 h 4299085"/>
              <a:gd name="connsiteX100" fmla="*/ 1185298 w 3898347"/>
              <a:gd name="connsiteY100" fmla="*/ 4251133 h 4299085"/>
              <a:gd name="connsiteX101" fmla="*/ 1164955 w 3898347"/>
              <a:gd name="connsiteY101" fmla="*/ 4250027 h 4299085"/>
              <a:gd name="connsiteX102" fmla="*/ 1067357 w 3898347"/>
              <a:gd name="connsiteY102" fmla="*/ 4233908 h 4299085"/>
              <a:gd name="connsiteX103" fmla="*/ 1009492 w 3898347"/>
              <a:gd name="connsiteY103" fmla="*/ 4230455 h 4299085"/>
              <a:gd name="connsiteX104" fmla="*/ 988345 w 3898347"/>
              <a:gd name="connsiteY104" fmla="*/ 4238880 h 4299085"/>
              <a:gd name="connsiteX105" fmla="*/ 958251 w 3898347"/>
              <a:gd name="connsiteY105" fmla="*/ 4244100 h 4299085"/>
              <a:gd name="connsiteX106" fmla="*/ 905785 w 3898347"/>
              <a:gd name="connsiteY106" fmla="*/ 4260845 h 4299085"/>
              <a:gd name="connsiteX107" fmla="*/ 834176 w 3898347"/>
              <a:gd name="connsiteY107" fmla="*/ 4270241 h 4299085"/>
              <a:gd name="connsiteX108" fmla="*/ 778474 w 3898347"/>
              <a:gd name="connsiteY108" fmla="*/ 4235526 h 4299085"/>
              <a:gd name="connsiteX109" fmla="*/ 774418 w 3898347"/>
              <a:gd name="connsiteY109" fmla="*/ 4242583 h 4299085"/>
              <a:gd name="connsiteX110" fmla="*/ 737705 w 3898347"/>
              <a:gd name="connsiteY110" fmla="*/ 4238891 h 4299085"/>
              <a:gd name="connsiteX111" fmla="*/ 605027 w 3898347"/>
              <a:gd name="connsiteY111" fmla="*/ 4175863 h 4299085"/>
              <a:gd name="connsiteX112" fmla="*/ 533391 w 3898347"/>
              <a:gd name="connsiteY112" fmla="*/ 4170035 h 4299085"/>
              <a:gd name="connsiteX113" fmla="*/ 508621 w 3898347"/>
              <a:gd name="connsiteY113" fmla="*/ 4176044 h 4299085"/>
              <a:gd name="connsiteX114" fmla="*/ 467082 w 3898347"/>
              <a:gd name="connsiteY114" fmla="*/ 4185616 h 4299085"/>
              <a:gd name="connsiteX115" fmla="*/ 437646 w 3898347"/>
              <a:gd name="connsiteY115" fmla="*/ 4212658 h 4299085"/>
              <a:gd name="connsiteX116" fmla="*/ 402271 w 3898347"/>
              <a:gd name="connsiteY116" fmla="*/ 4212774 h 4299085"/>
              <a:gd name="connsiteX117" fmla="*/ 391968 w 3898347"/>
              <a:gd name="connsiteY117" fmla="*/ 4187073 h 4299085"/>
              <a:gd name="connsiteX118" fmla="*/ 354806 w 3898347"/>
              <a:gd name="connsiteY118" fmla="*/ 4195545 h 4299085"/>
              <a:gd name="connsiteX119" fmla="*/ 298662 w 3898347"/>
              <a:gd name="connsiteY119" fmla="*/ 4211227 h 4299085"/>
              <a:gd name="connsiteX120" fmla="*/ 265740 w 3898347"/>
              <a:gd name="connsiteY120" fmla="*/ 4213623 h 4299085"/>
              <a:gd name="connsiteX121" fmla="*/ 176403 w 3898347"/>
              <a:gd name="connsiteY121" fmla="*/ 4227393 h 4299085"/>
              <a:gd name="connsiteX122" fmla="*/ 37148 w 3898347"/>
              <a:gd name="connsiteY122" fmla="*/ 4289154 h 4299085"/>
              <a:gd name="connsiteX123" fmla="*/ 5850 w 3898347"/>
              <a:gd name="connsiteY123" fmla="*/ 4296945 h 4299085"/>
              <a:gd name="connsiteX124" fmla="*/ 0 w 3898347"/>
              <a:gd name="connsiteY124" fmla="*/ 4299085 h 4299085"/>
              <a:gd name="connsiteX125" fmla="*/ 0 w 3898347"/>
              <a:gd name="connsiteY125" fmla="*/ 15850 h 4299085"/>
              <a:gd name="connsiteX126" fmla="*/ 3898347 w 3898347"/>
              <a:gd name="connsiteY126" fmla="*/ 0 h 429908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37148 w 3898347"/>
              <a:gd name="connsiteY122" fmla="*/ 4289154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96945"/>
              <a:gd name="connsiteX1" fmla="*/ 3898347 w 3898347"/>
              <a:gd name="connsiteY1" fmla="*/ 3834445 h 4296945"/>
              <a:gd name="connsiteX2" fmla="*/ 3892314 w 3898347"/>
              <a:gd name="connsiteY2" fmla="*/ 3832951 h 4296945"/>
              <a:gd name="connsiteX3" fmla="*/ 3851953 w 3898347"/>
              <a:gd name="connsiteY3" fmla="*/ 3802983 h 4296945"/>
              <a:gd name="connsiteX4" fmla="*/ 3836418 w 3898347"/>
              <a:gd name="connsiteY4" fmla="*/ 3811513 h 4296945"/>
              <a:gd name="connsiteX5" fmla="*/ 3833758 w 3898347"/>
              <a:gd name="connsiteY5" fmla="*/ 3813341 h 4296945"/>
              <a:gd name="connsiteX6" fmla="*/ 3822673 w 3898347"/>
              <a:gd name="connsiteY6" fmla="*/ 3812913 h 4296945"/>
              <a:gd name="connsiteX7" fmla="*/ 3820104 w 3898347"/>
              <a:gd name="connsiteY7" fmla="*/ 3822466 h 4296945"/>
              <a:gd name="connsiteX8" fmla="*/ 3803816 w 3898347"/>
              <a:gd name="connsiteY8" fmla="*/ 3828757 h 4296945"/>
              <a:gd name="connsiteX9" fmla="*/ 3783259 w 3898347"/>
              <a:gd name="connsiteY9" fmla="*/ 3825276 h 4296945"/>
              <a:gd name="connsiteX10" fmla="*/ 3729936 w 3898347"/>
              <a:gd name="connsiteY10" fmla="*/ 3815386 h 4296945"/>
              <a:gd name="connsiteX11" fmla="*/ 3726018 w 3898347"/>
              <a:gd name="connsiteY11" fmla="*/ 3815100 h 4296945"/>
              <a:gd name="connsiteX12" fmla="*/ 3725413 w 3898347"/>
              <a:gd name="connsiteY12" fmla="*/ 3814615 h 4296945"/>
              <a:gd name="connsiteX13" fmla="*/ 3713801 w 3898347"/>
              <a:gd name="connsiteY13" fmla="*/ 3811018 h 4296945"/>
              <a:gd name="connsiteX14" fmla="*/ 3709087 w 3898347"/>
              <a:gd name="connsiteY14" fmla="*/ 3813195 h 4296945"/>
              <a:gd name="connsiteX15" fmla="*/ 3698038 w 3898347"/>
              <a:gd name="connsiteY15" fmla="*/ 3806182 h 4296945"/>
              <a:gd name="connsiteX16" fmla="*/ 3662227 w 3898347"/>
              <a:gd name="connsiteY16" fmla="*/ 3807761 h 4296945"/>
              <a:gd name="connsiteX17" fmla="*/ 3659872 w 3898347"/>
              <a:gd name="connsiteY17" fmla="*/ 3805524 h 4296945"/>
              <a:gd name="connsiteX18" fmla="*/ 3643454 w 3898347"/>
              <a:gd name="connsiteY18" fmla="*/ 3794831 h 4296945"/>
              <a:gd name="connsiteX19" fmla="*/ 3624789 w 3898347"/>
              <a:gd name="connsiteY19" fmla="*/ 3803185 h 4296945"/>
              <a:gd name="connsiteX20" fmla="*/ 3602327 w 3898347"/>
              <a:gd name="connsiteY20" fmla="*/ 3794616 h 4296945"/>
              <a:gd name="connsiteX21" fmla="*/ 3596645 w 3898347"/>
              <a:gd name="connsiteY21" fmla="*/ 3797108 h 4296945"/>
              <a:gd name="connsiteX22" fmla="*/ 3574144 w 3898347"/>
              <a:gd name="connsiteY22" fmla="*/ 3795108 h 4296945"/>
              <a:gd name="connsiteX23" fmla="*/ 3562310 w 3898347"/>
              <a:gd name="connsiteY23" fmla="*/ 3787534 h 4296945"/>
              <a:gd name="connsiteX24" fmla="*/ 3551635 w 3898347"/>
              <a:gd name="connsiteY24" fmla="*/ 3797705 h 4296945"/>
              <a:gd name="connsiteX25" fmla="*/ 3550175 w 3898347"/>
              <a:gd name="connsiteY25" fmla="*/ 3803199 h 4296945"/>
              <a:gd name="connsiteX26" fmla="*/ 3542668 w 3898347"/>
              <a:gd name="connsiteY26" fmla="*/ 3803283 h 4296945"/>
              <a:gd name="connsiteX27" fmla="*/ 3533033 w 3898347"/>
              <a:gd name="connsiteY27" fmla="*/ 3799071 h 4296945"/>
              <a:gd name="connsiteX28" fmla="*/ 3521726 w 3898347"/>
              <a:gd name="connsiteY28" fmla="*/ 3804691 h 4296945"/>
              <a:gd name="connsiteX29" fmla="*/ 3520080 w 3898347"/>
              <a:gd name="connsiteY29" fmla="*/ 3805210 h 4296945"/>
              <a:gd name="connsiteX30" fmla="*/ 3508491 w 3898347"/>
              <a:gd name="connsiteY30" fmla="*/ 3797398 h 4296945"/>
              <a:gd name="connsiteX31" fmla="*/ 3503787 w 3898347"/>
              <a:gd name="connsiteY31" fmla="*/ 3797787 h 4296945"/>
              <a:gd name="connsiteX32" fmla="*/ 3492165 w 3898347"/>
              <a:gd name="connsiteY32" fmla="*/ 3799887 h 4296945"/>
              <a:gd name="connsiteX33" fmla="*/ 3472233 w 3898347"/>
              <a:gd name="connsiteY33" fmla="*/ 3805682 h 4296945"/>
              <a:gd name="connsiteX34" fmla="*/ 3465921 w 3898347"/>
              <a:gd name="connsiteY34" fmla="*/ 3805814 h 4296945"/>
              <a:gd name="connsiteX35" fmla="*/ 3455541 w 3898347"/>
              <a:gd name="connsiteY35" fmla="*/ 3815505 h 4296945"/>
              <a:gd name="connsiteX36" fmla="*/ 3429027 w 3898347"/>
              <a:gd name="connsiteY36" fmla="*/ 3816906 h 4296945"/>
              <a:gd name="connsiteX37" fmla="*/ 3369507 w 3898347"/>
              <a:gd name="connsiteY37" fmla="*/ 3825563 h 4296945"/>
              <a:gd name="connsiteX38" fmla="*/ 3324491 w 3898347"/>
              <a:gd name="connsiteY38" fmla="*/ 3832006 h 4296945"/>
              <a:gd name="connsiteX39" fmla="*/ 3244235 w 3898347"/>
              <a:gd name="connsiteY39" fmla="*/ 3834376 h 4296945"/>
              <a:gd name="connsiteX40" fmla="*/ 3226507 w 3898347"/>
              <a:gd name="connsiteY40" fmla="*/ 3820131 h 4296945"/>
              <a:gd name="connsiteX41" fmla="*/ 3191688 w 3898347"/>
              <a:gd name="connsiteY41" fmla="*/ 3837359 h 4296945"/>
              <a:gd name="connsiteX42" fmla="*/ 3185553 w 3898347"/>
              <a:gd name="connsiteY42" fmla="*/ 3859030 h 4296945"/>
              <a:gd name="connsiteX43" fmla="*/ 3137926 w 3898347"/>
              <a:gd name="connsiteY43" fmla="*/ 3867782 h 4296945"/>
              <a:gd name="connsiteX44" fmla="*/ 3090188 w 3898347"/>
              <a:gd name="connsiteY44" fmla="*/ 3855036 h 4296945"/>
              <a:gd name="connsiteX45" fmla="*/ 3031422 w 3898347"/>
              <a:gd name="connsiteY45" fmla="*/ 3858298 h 4296945"/>
              <a:gd name="connsiteX46" fmla="*/ 2996288 w 3898347"/>
              <a:gd name="connsiteY46" fmla="*/ 3860020 h 4296945"/>
              <a:gd name="connsiteX47" fmla="*/ 2901661 w 3898347"/>
              <a:gd name="connsiteY47" fmla="*/ 3882243 h 4296945"/>
              <a:gd name="connsiteX48" fmla="*/ 2782141 w 3898347"/>
              <a:gd name="connsiteY48" fmla="*/ 3932983 h 4296945"/>
              <a:gd name="connsiteX49" fmla="*/ 2749597 w 3898347"/>
              <a:gd name="connsiteY49" fmla="*/ 3956746 h 4296945"/>
              <a:gd name="connsiteX50" fmla="*/ 2730493 w 3898347"/>
              <a:gd name="connsiteY50" fmla="*/ 3955236 h 4296945"/>
              <a:gd name="connsiteX51" fmla="*/ 2707507 w 3898347"/>
              <a:gd name="connsiteY51" fmla="*/ 3947771 h 4296945"/>
              <a:gd name="connsiteX52" fmla="*/ 2701937 w 3898347"/>
              <a:gd name="connsiteY52" fmla="*/ 3950565 h 4296945"/>
              <a:gd name="connsiteX53" fmla="*/ 2679435 w 3898347"/>
              <a:gd name="connsiteY53" fmla="*/ 3949768 h 4296945"/>
              <a:gd name="connsiteX54" fmla="*/ 2667352 w 3898347"/>
              <a:gd name="connsiteY54" fmla="*/ 3942821 h 4296945"/>
              <a:gd name="connsiteX55" fmla="*/ 2657096 w 3898347"/>
              <a:gd name="connsiteY55" fmla="*/ 3953571 h 4296945"/>
              <a:gd name="connsiteX56" fmla="*/ 2655161 w 3898347"/>
              <a:gd name="connsiteY56" fmla="*/ 3962216 h 4296945"/>
              <a:gd name="connsiteX57" fmla="*/ 2638604 w 3898347"/>
              <a:gd name="connsiteY57" fmla="*/ 3955936 h 4296945"/>
              <a:gd name="connsiteX58" fmla="*/ 2626185 w 3898347"/>
              <a:gd name="connsiteY58" fmla="*/ 3962937 h 4296945"/>
              <a:gd name="connsiteX59" fmla="*/ 2614077 w 3898347"/>
              <a:gd name="connsiteY59" fmla="*/ 3955576 h 4296945"/>
              <a:gd name="connsiteX60" fmla="*/ 2609403 w 3898347"/>
              <a:gd name="connsiteY60" fmla="*/ 3956215 h 4296945"/>
              <a:gd name="connsiteX61" fmla="*/ 2597896 w 3898347"/>
              <a:gd name="connsiteY61" fmla="*/ 3958939 h 4296945"/>
              <a:gd name="connsiteX62" fmla="*/ 2578251 w 3898347"/>
              <a:gd name="connsiteY62" fmla="*/ 3965812 h 4296945"/>
              <a:gd name="connsiteX63" fmla="*/ 2571961 w 3898347"/>
              <a:gd name="connsiteY63" fmla="*/ 3966278 h 4296945"/>
              <a:gd name="connsiteX64" fmla="*/ 2559399 w 3898347"/>
              <a:gd name="connsiteY64" fmla="*/ 3979193 h 4296945"/>
              <a:gd name="connsiteX65" fmla="*/ 2533560 w 3898347"/>
              <a:gd name="connsiteY65" fmla="*/ 3988160 h 4296945"/>
              <a:gd name="connsiteX66" fmla="*/ 2515299 w 3898347"/>
              <a:gd name="connsiteY66" fmla="*/ 4016867 h 4296945"/>
              <a:gd name="connsiteX67" fmla="*/ 2513423 w 3898347"/>
              <a:gd name="connsiteY67" fmla="*/ 4018759 h 4296945"/>
              <a:gd name="connsiteX68" fmla="*/ 2482991 w 3898347"/>
              <a:gd name="connsiteY68" fmla="*/ 4012935 h 4296945"/>
              <a:gd name="connsiteX69" fmla="*/ 2446940 w 3898347"/>
              <a:gd name="connsiteY69" fmla="*/ 4021172 h 4296945"/>
              <a:gd name="connsiteX70" fmla="*/ 2404883 w 3898347"/>
              <a:gd name="connsiteY70" fmla="*/ 4024808 h 4296945"/>
              <a:gd name="connsiteX71" fmla="*/ 2373894 w 3898347"/>
              <a:gd name="connsiteY71" fmla="*/ 4023827 h 4296945"/>
              <a:gd name="connsiteX72" fmla="*/ 2297080 w 3898347"/>
              <a:gd name="connsiteY72" fmla="*/ 4040841 h 4296945"/>
              <a:gd name="connsiteX73" fmla="*/ 2170615 w 3898347"/>
              <a:gd name="connsiteY73" fmla="*/ 4077196 h 4296945"/>
              <a:gd name="connsiteX74" fmla="*/ 2143580 w 3898347"/>
              <a:gd name="connsiteY74" fmla="*/ 4083102 h 4296945"/>
              <a:gd name="connsiteX75" fmla="*/ 2119893 w 3898347"/>
              <a:gd name="connsiteY75" fmla="*/ 4080874 h 4296945"/>
              <a:gd name="connsiteX76" fmla="*/ 2114008 w 3898347"/>
              <a:gd name="connsiteY76" fmla="*/ 4073996 h 4296945"/>
              <a:gd name="connsiteX77" fmla="*/ 2099067 w 3898347"/>
              <a:gd name="connsiteY77" fmla="*/ 4076068 h 4296945"/>
              <a:gd name="connsiteX78" fmla="*/ 2095000 w 3898347"/>
              <a:gd name="connsiteY78" fmla="*/ 4075096 h 4296945"/>
              <a:gd name="connsiteX79" fmla="*/ 2071767 w 3898347"/>
              <a:gd name="connsiteY79" fmla="*/ 4071044 h 4296945"/>
              <a:gd name="connsiteX80" fmla="*/ 2024486 w 3898347"/>
              <a:gd name="connsiteY80" fmla="*/ 4100276 h 4296945"/>
              <a:gd name="connsiteX81" fmla="*/ 1964411 w 3898347"/>
              <a:gd name="connsiteY81" fmla="*/ 4105069 h 4296945"/>
              <a:gd name="connsiteX82" fmla="*/ 1739945 w 3898347"/>
              <a:gd name="connsiteY82" fmla="*/ 4171795 h 4296945"/>
              <a:gd name="connsiteX83" fmla="*/ 1610556 w 3898347"/>
              <a:gd name="connsiteY83" fmla="*/ 4167701 h 4296945"/>
              <a:gd name="connsiteX84" fmla="*/ 1553623 w 3898347"/>
              <a:gd name="connsiteY84" fmla="*/ 4236045 h 4296945"/>
              <a:gd name="connsiteX85" fmla="*/ 1548640 w 3898347"/>
              <a:gd name="connsiteY85" fmla="*/ 4238297 h 4296945"/>
              <a:gd name="connsiteX86" fmla="*/ 1530136 w 3898347"/>
              <a:gd name="connsiteY86" fmla="*/ 4227121 h 4296945"/>
              <a:gd name="connsiteX87" fmla="*/ 1508787 w 3898347"/>
              <a:gd name="connsiteY87" fmla="*/ 4234213 h 4296945"/>
              <a:gd name="connsiteX88" fmla="*/ 1488914 w 3898347"/>
              <a:gd name="connsiteY88" fmla="*/ 4241772 h 4296945"/>
              <a:gd name="connsiteX89" fmla="*/ 1488999 w 3898347"/>
              <a:gd name="connsiteY89" fmla="*/ 4251186 h 4296945"/>
              <a:gd name="connsiteX90" fmla="*/ 1475364 w 3898347"/>
              <a:gd name="connsiteY90" fmla="*/ 4248364 h 4296945"/>
              <a:gd name="connsiteX91" fmla="*/ 1457275 w 3898347"/>
              <a:gd name="connsiteY91" fmla="*/ 4252863 h 4296945"/>
              <a:gd name="connsiteX92" fmla="*/ 1448085 w 3898347"/>
              <a:gd name="connsiteY92" fmla="*/ 4248391 h 4296945"/>
              <a:gd name="connsiteX93" fmla="*/ 1315306 w 3898347"/>
              <a:gd name="connsiteY93" fmla="*/ 4237004 h 4296945"/>
              <a:gd name="connsiteX94" fmla="*/ 1272434 w 3898347"/>
              <a:gd name="connsiteY94" fmla="*/ 4244958 h 4296945"/>
              <a:gd name="connsiteX95" fmla="*/ 1231567 w 3898347"/>
              <a:gd name="connsiteY95" fmla="*/ 4219356 h 4296945"/>
              <a:gd name="connsiteX96" fmla="*/ 1216643 w 3898347"/>
              <a:gd name="connsiteY96" fmla="*/ 4229828 h 4296945"/>
              <a:gd name="connsiteX97" fmla="*/ 1214101 w 3898347"/>
              <a:gd name="connsiteY97" fmla="*/ 4231991 h 4296945"/>
              <a:gd name="connsiteX98" fmla="*/ 1203193 w 3898347"/>
              <a:gd name="connsiteY98" fmla="*/ 4232867 h 4296945"/>
              <a:gd name="connsiteX99" fmla="*/ 1201049 w 3898347"/>
              <a:gd name="connsiteY99" fmla="*/ 4242842 h 4296945"/>
              <a:gd name="connsiteX100" fmla="*/ 1185298 w 3898347"/>
              <a:gd name="connsiteY100" fmla="*/ 4251133 h 4296945"/>
              <a:gd name="connsiteX101" fmla="*/ 1164955 w 3898347"/>
              <a:gd name="connsiteY101" fmla="*/ 4250027 h 4296945"/>
              <a:gd name="connsiteX102" fmla="*/ 1067357 w 3898347"/>
              <a:gd name="connsiteY102" fmla="*/ 4233908 h 4296945"/>
              <a:gd name="connsiteX103" fmla="*/ 1009492 w 3898347"/>
              <a:gd name="connsiteY103" fmla="*/ 4230455 h 4296945"/>
              <a:gd name="connsiteX104" fmla="*/ 988345 w 3898347"/>
              <a:gd name="connsiteY104" fmla="*/ 4238880 h 4296945"/>
              <a:gd name="connsiteX105" fmla="*/ 958251 w 3898347"/>
              <a:gd name="connsiteY105" fmla="*/ 4244100 h 4296945"/>
              <a:gd name="connsiteX106" fmla="*/ 905785 w 3898347"/>
              <a:gd name="connsiteY106" fmla="*/ 4260845 h 4296945"/>
              <a:gd name="connsiteX107" fmla="*/ 834176 w 3898347"/>
              <a:gd name="connsiteY107" fmla="*/ 4270241 h 4296945"/>
              <a:gd name="connsiteX108" fmla="*/ 778474 w 3898347"/>
              <a:gd name="connsiteY108" fmla="*/ 4235526 h 4296945"/>
              <a:gd name="connsiteX109" fmla="*/ 774418 w 3898347"/>
              <a:gd name="connsiteY109" fmla="*/ 4242583 h 4296945"/>
              <a:gd name="connsiteX110" fmla="*/ 737705 w 3898347"/>
              <a:gd name="connsiteY110" fmla="*/ 4238891 h 4296945"/>
              <a:gd name="connsiteX111" fmla="*/ 605027 w 3898347"/>
              <a:gd name="connsiteY111" fmla="*/ 4175863 h 4296945"/>
              <a:gd name="connsiteX112" fmla="*/ 533391 w 3898347"/>
              <a:gd name="connsiteY112" fmla="*/ 4170035 h 4296945"/>
              <a:gd name="connsiteX113" fmla="*/ 508621 w 3898347"/>
              <a:gd name="connsiteY113" fmla="*/ 4176044 h 4296945"/>
              <a:gd name="connsiteX114" fmla="*/ 467082 w 3898347"/>
              <a:gd name="connsiteY114" fmla="*/ 4185616 h 4296945"/>
              <a:gd name="connsiteX115" fmla="*/ 437646 w 3898347"/>
              <a:gd name="connsiteY115" fmla="*/ 4212658 h 4296945"/>
              <a:gd name="connsiteX116" fmla="*/ 402271 w 3898347"/>
              <a:gd name="connsiteY116" fmla="*/ 4212774 h 4296945"/>
              <a:gd name="connsiteX117" fmla="*/ 391968 w 3898347"/>
              <a:gd name="connsiteY117" fmla="*/ 4187073 h 4296945"/>
              <a:gd name="connsiteX118" fmla="*/ 354806 w 3898347"/>
              <a:gd name="connsiteY118" fmla="*/ 4195545 h 4296945"/>
              <a:gd name="connsiteX119" fmla="*/ 298662 w 3898347"/>
              <a:gd name="connsiteY119" fmla="*/ 4211227 h 4296945"/>
              <a:gd name="connsiteX120" fmla="*/ 265740 w 3898347"/>
              <a:gd name="connsiteY120" fmla="*/ 4213623 h 4296945"/>
              <a:gd name="connsiteX121" fmla="*/ 176403 w 3898347"/>
              <a:gd name="connsiteY121" fmla="*/ 4227393 h 4296945"/>
              <a:gd name="connsiteX122" fmla="*/ 82528 w 3898347"/>
              <a:gd name="connsiteY122" fmla="*/ 4275540 h 4296945"/>
              <a:gd name="connsiteX123" fmla="*/ 5850 w 3898347"/>
              <a:gd name="connsiteY123" fmla="*/ 4296945 h 4296945"/>
              <a:gd name="connsiteX124" fmla="*/ 0 w 3898347"/>
              <a:gd name="connsiteY124" fmla="*/ 4221939 h 4296945"/>
              <a:gd name="connsiteX125" fmla="*/ 0 w 3898347"/>
              <a:gd name="connsiteY125" fmla="*/ 15850 h 4296945"/>
              <a:gd name="connsiteX126" fmla="*/ 3898347 w 3898347"/>
              <a:gd name="connsiteY126" fmla="*/ 0 h 4296945"/>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83259 w 3898347"/>
              <a:gd name="connsiteY9" fmla="*/ 3825276 h 4275540"/>
              <a:gd name="connsiteX10" fmla="*/ 3729936 w 3898347"/>
              <a:gd name="connsiteY10" fmla="*/ 3815386 h 4275540"/>
              <a:gd name="connsiteX11" fmla="*/ 3726018 w 3898347"/>
              <a:gd name="connsiteY11" fmla="*/ 3815100 h 4275540"/>
              <a:gd name="connsiteX12" fmla="*/ 3725413 w 3898347"/>
              <a:gd name="connsiteY12" fmla="*/ 3814615 h 4275540"/>
              <a:gd name="connsiteX13" fmla="*/ 3713801 w 3898347"/>
              <a:gd name="connsiteY13" fmla="*/ 3811018 h 4275540"/>
              <a:gd name="connsiteX14" fmla="*/ 3709087 w 3898347"/>
              <a:gd name="connsiteY14" fmla="*/ 3813195 h 4275540"/>
              <a:gd name="connsiteX15" fmla="*/ 3698038 w 3898347"/>
              <a:gd name="connsiteY15" fmla="*/ 3806182 h 4275540"/>
              <a:gd name="connsiteX16" fmla="*/ 3662227 w 3898347"/>
              <a:gd name="connsiteY16" fmla="*/ 3807761 h 4275540"/>
              <a:gd name="connsiteX17" fmla="*/ 3659872 w 3898347"/>
              <a:gd name="connsiteY17" fmla="*/ 3805524 h 4275540"/>
              <a:gd name="connsiteX18" fmla="*/ 3643454 w 3898347"/>
              <a:gd name="connsiteY18" fmla="*/ 3794831 h 4275540"/>
              <a:gd name="connsiteX19" fmla="*/ 3624789 w 3898347"/>
              <a:gd name="connsiteY19" fmla="*/ 3803185 h 4275540"/>
              <a:gd name="connsiteX20" fmla="*/ 3602327 w 3898347"/>
              <a:gd name="connsiteY20" fmla="*/ 3794616 h 4275540"/>
              <a:gd name="connsiteX21" fmla="*/ 3596645 w 3898347"/>
              <a:gd name="connsiteY21" fmla="*/ 3797108 h 4275540"/>
              <a:gd name="connsiteX22" fmla="*/ 3574144 w 3898347"/>
              <a:gd name="connsiteY22" fmla="*/ 3795108 h 4275540"/>
              <a:gd name="connsiteX23" fmla="*/ 3562310 w 3898347"/>
              <a:gd name="connsiteY23" fmla="*/ 3787534 h 4275540"/>
              <a:gd name="connsiteX24" fmla="*/ 3551635 w 3898347"/>
              <a:gd name="connsiteY24" fmla="*/ 3797705 h 4275540"/>
              <a:gd name="connsiteX25" fmla="*/ 3550175 w 3898347"/>
              <a:gd name="connsiteY25" fmla="*/ 3803199 h 4275540"/>
              <a:gd name="connsiteX26" fmla="*/ 3542668 w 3898347"/>
              <a:gd name="connsiteY26" fmla="*/ 3803283 h 4275540"/>
              <a:gd name="connsiteX27" fmla="*/ 3533033 w 3898347"/>
              <a:gd name="connsiteY27" fmla="*/ 3799071 h 4275540"/>
              <a:gd name="connsiteX28" fmla="*/ 3521726 w 3898347"/>
              <a:gd name="connsiteY28" fmla="*/ 3804691 h 4275540"/>
              <a:gd name="connsiteX29" fmla="*/ 3520080 w 3898347"/>
              <a:gd name="connsiteY29" fmla="*/ 3805210 h 4275540"/>
              <a:gd name="connsiteX30" fmla="*/ 3508491 w 3898347"/>
              <a:gd name="connsiteY30" fmla="*/ 3797398 h 4275540"/>
              <a:gd name="connsiteX31" fmla="*/ 3503787 w 3898347"/>
              <a:gd name="connsiteY31" fmla="*/ 3797787 h 4275540"/>
              <a:gd name="connsiteX32" fmla="*/ 3492165 w 3898347"/>
              <a:gd name="connsiteY32" fmla="*/ 3799887 h 4275540"/>
              <a:gd name="connsiteX33" fmla="*/ 3472233 w 3898347"/>
              <a:gd name="connsiteY33" fmla="*/ 3805682 h 4275540"/>
              <a:gd name="connsiteX34" fmla="*/ 3465921 w 3898347"/>
              <a:gd name="connsiteY34" fmla="*/ 3805814 h 4275540"/>
              <a:gd name="connsiteX35" fmla="*/ 3455541 w 3898347"/>
              <a:gd name="connsiteY35" fmla="*/ 3815505 h 4275540"/>
              <a:gd name="connsiteX36" fmla="*/ 3429027 w 3898347"/>
              <a:gd name="connsiteY36" fmla="*/ 3816906 h 4275540"/>
              <a:gd name="connsiteX37" fmla="*/ 3369507 w 3898347"/>
              <a:gd name="connsiteY37" fmla="*/ 3825563 h 4275540"/>
              <a:gd name="connsiteX38" fmla="*/ 3324491 w 3898347"/>
              <a:gd name="connsiteY38" fmla="*/ 3832006 h 4275540"/>
              <a:gd name="connsiteX39" fmla="*/ 3244235 w 3898347"/>
              <a:gd name="connsiteY39" fmla="*/ 3834376 h 4275540"/>
              <a:gd name="connsiteX40" fmla="*/ 3226507 w 3898347"/>
              <a:gd name="connsiteY40" fmla="*/ 3820131 h 4275540"/>
              <a:gd name="connsiteX41" fmla="*/ 3191688 w 3898347"/>
              <a:gd name="connsiteY41" fmla="*/ 3837359 h 4275540"/>
              <a:gd name="connsiteX42" fmla="*/ 3185553 w 3898347"/>
              <a:gd name="connsiteY42" fmla="*/ 3859030 h 4275540"/>
              <a:gd name="connsiteX43" fmla="*/ 3137926 w 3898347"/>
              <a:gd name="connsiteY43" fmla="*/ 3867782 h 4275540"/>
              <a:gd name="connsiteX44" fmla="*/ 3090188 w 3898347"/>
              <a:gd name="connsiteY44" fmla="*/ 3855036 h 4275540"/>
              <a:gd name="connsiteX45" fmla="*/ 3031422 w 3898347"/>
              <a:gd name="connsiteY45" fmla="*/ 3858298 h 4275540"/>
              <a:gd name="connsiteX46" fmla="*/ 2996288 w 3898347"/>
              <a:gd name="connsiteY46" fmla="*/ 3860020 h 4275540"/>
              <a:gd name="connsiteX47" fmla="*/ 2901661 w 3898347"/>
              <a:gd name="connsiteY47" fmla="*/ 3882243 h 4275540"/>
              <a:gd name="connsiteX48" fmla="*/ 2782141 w 3898347"/>
              <a:gd name="connsiteY48" fmla="*/ 3932983 h 4275540"/>
              <a:gd name="connsiteX49" fmla="*/ 2749597 w 3898347"/>
              <a:gd name="connsiteY49" fmla="*/ 3956746 h 4275540"/>
              <a:gd name="connsiteX50" fmla="*/ 2730493 w 3898347"/>
              <a:gd name="connsiteY50" fmla="*/ 3955236 h 4275540"/>
              <a:gd name="connsiteX51" fmla="*/ 2707507 w 3898347"/>
              <a:gd name="connsiteY51" fmla="*/ 3947771 h 4275540"/>
              <a:gd name="connsiteX52" fmla="*/ 2701937 w 3898347"/>
              <a:gd name="connsiteY52" fmla="*/ 3950565 h 4275540"/>
              <a:gd name="connsiteX53" fmla="*/ 2679435 w 3898347"/>
              <a:gd name="connsiteY53" fmla="*/ 3949768 h 4275540"/>
              <a:gd name="connsiteX54" fmla="*/ 2667352 w 3898347"/>
              <a:gd name="connsiteY54" fmla="*/ 3942821 h 4275540"/>
              <a:gd name="connsiteX55" fmla="*/ 2657096 w 3898347"/>
              <a:gd name="connsiteY55" fmla="*/ 3953571 h 4275540"/>
              <a:gd name="connsiteX56" fmla="*/ 2655161 w 3898347"/>
              <a:gd name="connsiteY56" fmla="*/ 3962216 h 4275540"/>
              <a:gd name="connsiteX57" fmla="*/ 2638604 w 3898347"/>
              <a:gd name="connsiteY57" fmla="*/ 3955936 h 4275540"/>
              <a:gd name="connsiteX58" fmla="*/ 2626185 w 3898347"/>
              <a:gd name="connsiteY58" fmla="*/ 3962937 h 4275540"/>
              <a:gd name="connsiteX59" fmla="*/ 2614077 w 3898347"/>
              <a:gd name="connsiteY59" fmla="*/ 3955576 h 4275540"/>
              <a:gd name="connsiteX60" fmla="*/ 2609403 w 3898347"/>
              <a:gd name="connsiteY60" fmla="*/ 3956215 h 4275540"/>
              <a:gd name="connsiteX61" fmla="*/ 2597896 w 3898347"/>
              <a:gd name="connsiteY61" fmla="*/ 3958939 h 4275540"/>
              <a:gd name="connsiteX62" fmla="*/ 2578251 w 3898347"/>
              <a:gd name="connsiteY62" fmla="*/ 3965812 h 4275540"/>
              <a:gd name="connsiteX63" fmla="*/ 2571961 w 3898347"/>
              <a:gd name="connsiteY63" fmla="*/ 3966278 h 4275540"/>
              <a:gd name="connsiteX64" fmla="*/ 2559399 w 3898347"/>
              <a:gd name="connsiteY64" fmla="*/ 3979193 h 4275540"/>
              <a:gd name="connsiteX65" fmla="*/ 2533560 w 3898347"/>
              <a:gd name="connsiteY65" fmla="*/ 3988160 h 4275540"/>
              <a:gd name="connsiteX66" fmla="*/ 2515299 w 3898347"/>
              <a:gd name="connsiteY66" fmla="*/ 4016867 h 4275540"/>
              <a:gd name="connsiteX67" fmla="*/ 2513423 w 3898347"/>
              <a:gd name="connsiteY67" fmla="*/ 4018759 h 4275540"/>
              <a:gd name="connsiteX68" fmla="*/ 2482991 w 3898347"/>
              <a:gd name="connsiteY68" fmla="*/ 4012935 h 4275540"/>
              <a:gd name="connsiteX69" fmla="*/ 2446940 w 3898347"/>
              <a:gd name="connsiteY69" fmla="*/ 4021172 h 4275540"/>
              <a:gd name="connsiteX70" fmla="*/ 2404883 w 3898347"/>
              <a:gd name="connsiteY70" fmla="*/ 4024808 h 4275540"/>
              <a:gd name="connsiteX71" fmla="*/ 2373894 w 3898347"/>
              <a:gd name="connsiteY71" fmla="*/ 4023827 h 4275540"/>
              <a:gd name="connsiteX72" fmla="*/ 2297080 w 3898347"/>
              <a:gd name="connsiteY72" fmla="*/ 4040841 h 4275540"/>
              <a:gd name="connsiteX73" fmla="*/ 2170615 w 3898347"/>
              <a:gd name="connsiteY73" fmla="*/ 4077196 h 4275540"/>
              <a:gd name="connsiteX74" fmla="*/ 2143580 w 3898347"/>
              <a:gd name="connsiteY74" fmla="*/ 4083102 h 4275540"/>
              <a:gd name="connsiteX75" fmla="*/ 2119893 w 3898347"/>
              <a:gd name="connsiteY75" fmla="*/ 4080874 h 4275540"/>
              <a:gd name="connsiteX76" fmla="*/ 2114008 w 3898347"/>
              <a:gd name="connsiteY76" fmla="*/ 4073996 h 4275540"/>
              <a:gd name="connsiteX77" fmla="*/ 2099067 w 3898347"/>
              <a:gd name="connsiteY77" fmla="*/ 4076068 h 4275540"/>
              <a:gd name="connsiteX78" fmla="*/ 2095000 w 3898347"/>
              <a:gd name="connsiteY78" fmla="*/ 4075096 h 4275540"/>
              <a:gd name="connsiteX79" fmla="*/ 2071767 w 3898347"/>
              <a:gd name="connsiteY79" fmla="*/ 4071044 h 4275540"/>
              <a:gd name="connsiteX80" fmla="*/ 2024486 w 3898347"/>
              <a:gd name="connsiteY80" fmla="*/ 4100276 h 4275540"/>
              <a:gd name="connsiteX81" fmla="*/ 1964411 w 3898347"/>
              <a:gd name="connsiteY81" fmla="*/ 4105069 h 4275540"/>
              <a:gd name="connsiteX82" fmla="*/ 1739945 w 3898347"/>
              <a:gd name="connsiteY82" fmla="*/ 4171795 h 4275540"/>
              <a:gd name="connsiteX83" fmla="*/ 1610556 w 3898347"/>
              <a:gd name="connsiteY83" fmla="*/ 4167701 h 4275540"/>
              <a:gd name="connsiteX84" fmla="*/ 1553623 w 3898347"/>
              <a:gd name="connsiteY84" fmla="*/ 4236045 h 4275540"/>
              <a:gd name="connsiteX85" fmla="*/ 1548640 w 3898347"/>
              <a:gd name="connsiteY85" fmla="*/ 4238297 h 4275540"/>
              <a:gd name="connsiteX86" fmla="*/ 1530136 w 3898347"/>
              <a:gd name="connsiteY86" fmla="*/ 4227121 h 4275540"/>
              <a:gd name="connsiteX87" fmla="*/ 1508787 w 3898347"/>
              <a:gd name="connsiteY87" fmla="*/ 4234213 h 4275540"/>
              <a:gd name="connsiteX88" fmla="*/ 1488914 w 3898347"/>
              <a:gd name="connsiteY88" fmla="*/ 4241772 h 4275540"/>
              <a:gd name="connsiteX89" fmla="*/ 1488999 w 3898347"/>
              <a:gd name="connsiteY89" fmla="*/ 4251186 h 4275540"/>
              <a:gd name="connsiteX90" fmla="*/ 1475364 w 3898347"/>
              <a:gd name="connsiteY90" fmla="*/ 4248364 h 4275540"/>
              <a:gd name="connsiteX91" fmla="*/ 1457275 w 3898347"/>
              <a:gd name="connsiteY91" fmla="*/ 4252863 h 4275540"/>
              <a:gd name="connsiteX92" fmla="*/ 1448085 w 3898347"/>
              <a:gd name="connsiteY92" fmla="*/ 4248391 h 4275540"/>
              <a:gd name="connsiteX93" fmla="*/ 1315306 w 3898347"/>
              <a:gd name="connsiteY93" fmla="*/ 4237004 h 4275540"/>
              <a:gd name="connsiteX94" fmla="*/ 1272434 w 3898347"/>
              <a:gd name="connsiteY94" fmla="*/ 4244958 h 4275540"/>
              <a:gd name="connsiteX95" fmla="*/ 1231567 w 3898347"/>
              <a:gd name="connsiteY95" fmla="*/ 4219356 h 4275540"/>
              <a:gd name="connsiteX96" fmla="*/ 1216643 w 3898347"/>
              <a:gd name="connsiteY96" fmla="*/ 4229828 h 4275540"/>
              <a:gd name="connsiteX97" fmla="*/ 1214101 w 3898347"/>
              <a:gd name="connsiteY97" fmla="*/ 4231991 h 4275540"/>
              <a:gd name="connsiteX98" fmla="*/ 1203193 w 3898347"/>
              <a:gd name="connsiteY98" fmla="*/ 4232867 h 4275540"/>
              <a:gd name="connsiteX99" fmla="*/ 1201049 w 3898347"/>
              <a:gd name="connsiteY99" fmla="*/ 4242842 h 4275540"/>
              <a:gd name="connsiteX100" fmla="*/ 1185298 w 3898347"/>
              <a:gd name="connsiteY100" fmla="*/ 4251133 h 4275540"/>
              <a:gd name="connsiteX101" fmla="*/ 1164955 w 3898347"/>
              <a:gd name="connsiteY101" fmla="*/ 4250027 h 4275540"/>
              <a:gd name="connsiteX102" fmla="*/ 1067357 w 3898347"/>
              <a:gd name="connsiteY102" fmla="*/ 4233908 h 4275540"/>
              <a:gd name="connsiteX103" fmla="*/ 1009492 w 3898347"/>
              <a:gd name="connsiteY103" fmla="*/ 4230455 h 4275540"/>
              <a:gd name="connsiteX104" fmla="*/ 988345 w 3898347"/>
              <a:gd name="connsiteY104" fmla="*/ 4238880 h 4275540"/>
              <a:gd name="connsiteX105" fmla="*/ 958251 w 3898347"/>
              <a:gd name="connsiteY105" fmla="*/ 4244100 h 4275540"/>
              <a:gd name="connsiteX106" fmla="*/ 905785 w 3898347"/>
              <a:gd name="connsiteY106" fmla="*/ 4260845 h 4275540"/>
              <a:gd name="connsiteX107" fmla="*/ 834176 w 3898347"/>
              <a:gd name="connsiteY107" fmla="*/ 4270241 h 4275540"/>
              <a:gd name="connsiteX108" fmla="*/ 778474 w 3898347"/>
              <a:gd name="connsiteY108" fmla="*/ 4235526 h 4275540"/>
              <a:gd name="connsiteX109" fmla="*/ 774418 w 3898347"/>
              <a:gd name="connsiteY109" fmla="*/ 4242583 h 4275540"/>
              <a:gd name="connsiteX110" fmla="*/ 737705 w 3898347"/>
              <a:gd name="connsiteY110" fmla="*/ 4238891 h 4275540"/>
              <a:gd name="connsiteX111" fmla="*/ 605027 w 3898347"/>
              <a:gd name="connsiteY111" fmla="*/ 4175863 h 4275540"/>
              <a:gd name="connsiteX112" fmla="*/ 533391 w 3898347"/>
              <a:gd name="connsiteY112" fmla="*/ 4170035 h 4275540"/>
              <a:gd name="connsiteX113" fmla="*/ 508621 w 3898347"/>
              <a:gd name="connsiteY113" fmla="*/ 4176044 h 4275540"/>
              <a:gd name="connsiteX114" fmla="*/ 467082 w 3898347"/>
              <a:gd name="connsiteY114" fmla="*/ 4185616 h 4275540"/>
              <a:gd name="connsiteX115" fmla="*/ 437646 w 3898347"/>
              <a:gd name="connsiteY115" fmla="*/ 4212658 h 4275540"/>
              <a:gd name="connsiteX116" fmla="*/ 402271 w 3898347"/>
              <a:gd name="connsiteY116" fmla="*/ 4212774 h 4275540"/>
              <a:gd name="connsiteX117" fmla="*/ 391968 w 3898347"/>
              <a:gd name="connsiteY117" fmla="*/ 4187073 h 4275540"/>
              <a:gd name="connsiteX118" fmla="*/ 354806 w 3898347"/>
              <a:gd name="connsiteY118" fmla="*/ 4195545 h 4275540"/>
              <a:gd name="connsiteX119" fmla="*/ 298662 w 3898347"/>
              <a:gd name="connsiteY119" fmla="*/ 4211227 h 4275540"/>
              <a:gd name="connsiteX120" fmla="*/ 265740 w 3898347"/>
              <a:gd name="connsiteY120" fmla="*/ 4213623 h 4275540"/>
              <a:gd name="connsiteX121" fmla="*/ 176403 w 3898347"/>
              <a:gd name="connsiteY121" fmla="*/ 4227393 h 4275540"/>
              <a:gd name="connsiteX122" fmla="*/ 82528 w 3898347"/>
              <a:gd name="connsiteY122" fmla="*/ 4275540 h 4275540"/>
              <a:gd name="connsiteX123" fmla="*/ 19464 w 3898347"/>
              <a:gd name="connsiteY123" fmla="*/ 4256103 h 4275540"/>
              <a:gd name="connsiteX124" fmla="*/ 0 w 3898347"/>
              <a:gd name="connsiteY124" fmla="*/ 4221939 h 4275540"/>
              <a:gd name="connsiteX125" fmla="*/ 0 w 3898347"/>
              <a:gd name="connsiteY125" fmla="*/ 15850 h 4275540"/>
              <a:gd name="connsiteX126" fmla="*/ 3898347 w 3898347"/>
              <a:gd name="connsiteY126"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50175 w 3898347"/>
              <a:gd name="connsiteY24" fmla="*/ 3803199 h 4275540"/>
              <a:gd name="connsiteX25" fmla="*/ 3542668 w 3898347"/>
              <a:gd name="connsiteY25" fmla="*/ 3803283 h 4275540"/>
              <a:gd name="connsiteX26" fmla="*/ 3533033 w 3898347"/>
              <a:gd name="connsiteY26" fmla="*/ 3799071 h 4275540"/>
              <a:gd name="connsiteX27" fmla="*/ 3521726 w 3898347"/>
              <a:gd name="connsiteY27" fmla="*/ 3804691 h 4275540"/>
              <a:gd name="connsiteX28" fmla="*/ 3520080 w 3898347"/>
              <a:gd name="connsiteY28" fmla="*/ 3805210 h 4275540"/>
              <a:gd name="connsiteX29" fmla="*/ 3508491 w 3898347"/>
              <a:gd name="connsiteY29" fmla="*/ 3797398 h 4275540"/>
              <a:gd name="connsiteX30" fmla="*/ 3503787 w 3898347"/>
              <a:gd name="connsiteY30" fmla="*/ 3797787 h 4275540"/>
              <a:gd name="connsiteX31" fmla="*/ 3492165 w 3898347"/>
              <a:gd name="connsiteY31" fmla="*/ 3799887 h 4275540"/>
              <a:gd name="connsiteX32" fmla="*/ 3472233 w 3898347"/>
              <a:gd name="connsiteY32" fmla="*/ 3805682 h 4275540"/>
              <a:gd name="connsiteX33" fmla="*/ 3465921 w 3898347"/>
              <a:gd name="connsiteY33" fmla="*/ 3805814 h 4275540"/>
              <a:gd name="connsiteX34" fmla="*/ 3455541 w 3898347"/>
              <a:gd name="connsiteY34" fmla="*/ 3815505 h 4275540"/>
              <a:gd name="connsiteX35" fmla="*/ 3429027 w 3898347"/>
              <a:gd name="connsiteY35" fmla="*/ 3816906 h 4275540"/>
              <a:gd name="connsiteX36" fmla="*/ 3369507 w 3898347"/>
              <a:gd name="connsiteY36" fmla="*/ 3825563 h 4275540"/>
              <a:gd name="connsiteX37" fmla="*/ 3324491 w 3898347"/>
              <a:gd name="connsiteY37" fmla="*/ 3832006 h 4275540"/>
              <a:gd name="connsiteX38" fmla="*/ 3244235 w 3898347"/>
              <a:gd name="connsiteY38" fmla="*/ 3834376 h 4275540"/>
              <a:gd name="connsiteX39" fmla="*/ 3226507 w 3898347"/>
              <a:gd name="connsiteY39" fmla="*/ 3820131 h 4275540"/>
              <a:gd name="connsiteX40" fmla="*/ 3191688 w 3898347"/>
              <a:gd name="connsiteY40" fmla="*/ 3837359 h 4275540"/>
              <a:gd name="connsiteX41" fmla="*/ 3185553 w 3898347"/>
              <a:gd name="connsiteY41" fmla="*/ 3859030 h 4275540"/>
              <a:gd name="connsiteX42" fmla="*/ 3137926 w 3898347"/>
              <a:gd name="connsiteY42" fmla="*/ 3867782 h 4275540"/>
              <a:gd name="connsiteX43" fmla="*/ 3090188 w 3898347"/>
              <a:gd name="connsiteY43" fmla="*/ 3855036 h 4275540"/>
              <a:gd name="connsiteX44" fmla="*/ 3031422 w 3898347"/>
              <a:gd name="connsiteY44" fmla="*/ 3858298 h 4275540"/>
              <a:gd name="connsiteX45" fmla="*/ 2996288 w 3898347"/>
              <a:gd name="connsiteY45" fmla="*/ 3860020 h 4275540"/>
              <a:gd name="connsiteX46" fmla="*/ 2901661 w 3898347"/>
              <a:gd name="connsiteY46" fmla="*/ 3882243 h 4275540"/>
              <a:gd name="connsiteX47" fmla="*/ 2782141 w 3898347"/>
              <a:gd name="connsiteY47" fmla="*/ 3932983 h 4275540"/>
              <a:gd name="connsiteX48" fmla="*/ 2749597 w 3898347"/>
              <a:gd name="connsiteY48" fmla="*/ 3956746 h 4275540"/>
              <a:gd name="connsiteX49" fmla="*/ 2730493 w 3898347"/>
              <a:gd name="connsiteY49" fmla="*/ 3955236 h 4275540"/>
              <a:gd name="connsiteX50" fmla="*/ 2707507 w 3898347"/>
              <a:gd name="connsiteY50" fmla="*/ 3947771 h 4275540"/>
              <a:gd name="connsiteX51" fmla="*/ 2701937 w 3898347"/>
              <a:gd name="connsiteY51" fmla="*/ 3950565 h 4275540"/>
              <a:gd name="connsiteX52" fmla="*/ 2679435 w 3898347"/>
              <a:gd name="connsiteY52" fmla="*/ 3949768 h 4275540"/>
              <a:gd name="connsiteX53" fmla="*/ 2667352 w 3898347"/>
              <a:gd name="connsiteY53" fmla="*/ 3942821 h 4275540"/>
              <a:gd name="connsiteX54" fmla="*/ 2657096 w 3898347"/>
              <a:gd name="connsiteY54" fmla="*/ 3953571 h 4275540"/>
              <a:gd name="connsiteX55" fmla="*/ 2655161 w 3898347"/>
              <a:gd name="connsiteY55" fmla="*/ 3962216 h 4275540"/>
              <a:gd name="connsiteX56" fmla="*/ 2638604 w 3898347"/>
              <a:gd name="connsiteY56" fmla="*/ 3955936 h 4275540"/>
              <a:gd name="connsiteX57" fmla="*/ 2626185 w 3898347"/>
              <a:gd name="connsiteY57" fmla="*/ 3962937 h 4275540"/>
              <a:gd name="connsiteX58" fmla="*/ 2614077 w 3898347"/>
              <a:gd name="connsiteY58" fmla="*/ 3955576 h 4275540"/>
              <a:gd name="connsiteX59" fmla="*/ 2609403 w 3898347"/>
              <a:gd name="connsiteY59" fmla="*/ 3956215 h 4275540"/>
              <a:gd name="connsiteX60" fmla="*/ 2597896 w 3898347"/>
              <a:gd name="connsiteY60" fmla="*/ 3958939 h 4275540"/>
              <a:gd name="connsiteX61" fmla="*/ 2578251 w 3898347"/>
              <a:gd name="connsiteY61" fmla="*/ 3965812 h 4275540"/>
              <a:gd name="connsiteX62" fmla="*/ 2571961 w 3898347"/>
              <a:gd name="connsiteY62" fmla="*/ 3966278 h 4275540"/>
              <a:gd name="connsiteX63" fmla="*/ 2559399 w 3898347"/>
              <a:gd name="connsiteY63" fmla="*/ 3979193 h 4275540"/>
              <a:gd name="connsiteX64" fmla="*/ 2533560 w 3898347"/>
              <a:gd name="connsiteY64" fmla="*/ 3988160 h 4275540"/>
              <a:gd name="connsiteX65" fmla="*/ 2515299 w 3898347"/>
              <a:gd name="connsiteY65" fmla="*/ 4016867 h 4275540"/>
              <a:gd name="connsiteX66" fmla="*/ 2513423 w 3898347"/>
              <a:gd name="connsiteY66" fmla="*/ 4018759 h 4275540"/>
              <a:gd name="connsiteX67" fmla="*/ 2482991 w 3898347"/>
              <a:gd name="connsiteY67" fmla="*/ 4012935 h 4275540"/>
              <a:gd name="connsiteX68" fmla="*/ 2446940 w 3898347"/>
              <a:gd name="connsiteY68" fmla="*/ 4021172 h 4275540"/>
              <a:gd name="connsiteX69" fmla="*/ 2404883 w 3898347"/>
              <a:gd name="connsiteY69" fmla="*/ 4024808 h 4275540"/>
              <a:gd name="connsiteX70" fmla="*/ 2373894 w 3898347"/>
              <a:gd name="connsiteY70" fmla="*/ 4023827 h 4275540"/>
              <a:gd name="connsiteX71" fmla="*/ 2297080 w 3898347"/>
              <a:gd name="connsiteY71" fmla="*/ 4040841 h 4275540"/>
              <a:gd name="connsiteX72" fmla="*/ 2170615 w 3898347"/>
              <a:gd name="connsiteY72" fmla="*/ 4077196 h 4275540"/>
              <a:gd name="connsiteX73" fmla="*/ 2143580 w 3898347"/>
              <a:gd name="connsiteY73" fmla="*/ 4083102 h 4275540"/>
              <a:gd name="connsiteX74" fmla="*/ 2119893 w 3898347"/>
              <a:gd name="connsiteY74" fmla="*/ 4080874 h 4275540"/>
              <a:gd name="connsiteX75" fmla="*/ 2114008 w 3898347"/>
              <a:gd name="connsiteY75" fmla="*/ 4073996 h 4275540"/>
              <a:gd name="connsiteX76" fmla="*/ 2099067 w 3898347"/>
              <a:gd name="connsiteY76" fmla="*/ 4076068 h 4275540"/>
              <a:gd name="connsiteX77" fmla="*/ 2095000 w 3898347"/>
              <a:gd name="connsiteY77" fmla="*/ 4075096 h 4275540"/>
              <a:gd name="connsiteX78" fmla="*/ 2071767 w 3898347"/>
              <a:gd name="connsiteY78" fmla="*/ 4071044 h 4275540"/>
              <a:gd name="connsiteX79" fmla="*/ 2024486 w 3898347"/>
              <a:gd name="connsiteY79" fmla="*/ 4100276 h 4275540"/>
              <a:gd name="connsiteX80" fmla="*/ 1964411 w 3898347"/>
              <a:gd name="connsiteY80" fmla="*/ 4105069 h 4275540"/>
              <a:gd name="connsiteX81" fmla="*/ 1739945 w 3898347"/>
              <a:gd name="connsiteY81" fmla="*/ 4171795 h 4275540"/>
              <a:gd name="connsiteX82" fmla="*/ 1610556 w 3898347"/>
              <a:gd name="connsiteY82" fmla="*/ 4167701 h 4275540"/>
              <a:gd name="connsiteX83" fmla="*/ 1553623 w 3898347"/>
              <a:gd name="connsiteY83" fmla="*/ 4236045 h 4275540"/>
              <a:gd name="connsiteX84" fmla="*/ 1548640 w 3898347"/>
              <a:gd name="connsiteY84" fmla="*/ 4238297 h 4275540"/>
              <a:gd name="connsiteX85" fmla="*/ 1530136 w 3898347"/>
              <a:gd name="connsiteY85" fmla="*/ 4227121 h 4275540"/>
              <a:gd name="connsiteX86" fmla="*/ 1508787 w 3898347"/>
              <a:gd name="connsiteY86" fmla="*/ 4234213 h 4275540"/>
              <a:gd name="connsiteX87" fmla="*/ 1488914 w 3898347"/>
              <a:gd name="connsiteY87" fmla="*/ 4241772 h 4275540"/>
              <a:gd name="connsiteX88" fmla="*/ 1488999 w 3898347"/>
              <a:gd name="connsiteY88" fmla="*/ 4251186 h 4275540"/>
              <a:gd name="connsiteX89" fmla="*/ 1475364 w 3898347"/>
              <a:gd name="connsiteY89" fmla="*/ 4248364 h 4275540"/>
              <a:gd name="connsiteX90" fmla="*/ 1457275 w 3898347"/>
              <a:gd name="connsiteY90" fmla="*/ 4252863 h 4275540"/>
              <a:gd name="connsiteX91" fmla="*/ 1448085 w 3898347"/>
              <a:gd name="connsiteY91" fmla="*/ 4248391 h 4275540"/>
              <a:gd name="connsiteX92" fmla="*/ 1315306 w 3898347"/>
              <a:gd name="connsiteY92" fmla="*/ 4237004 h 4275540"/>
              <a:gd name="connsiteX93" fmla="*/ 1272434 w 3898347"/>
              <a:gd name="connsiteY93" fmla="*/ 4244958 h 4275540"/>
              <a:gd name="connsiteX94" fmla="*/ 1231567 w 3898347"/>
              <a:gd name="connsiteY94" fmla="*/ 4219356 h 4275540"/>
              <a:gd name="connsiteX95" fmla="*/ 1216643 w 3898347"/>
              <a:gd name="connsiteY95" fmla="*/ 4229828 h 4275540"/>
              <a:gd name="connsiteX96" fmla="*/ 1214101 w 3898347"/>
              <a:gd name="connsiteY96" fmla="*/ 4231991 h 4275540"/>
              <a:gd name="connsiteX97" fmla="*/ 1203193 w 3898347"/>
              <a:gd name="connsiteY97" fmla="*/ 4232867 h 4275540"/>
              <a:gd name="connsiteX98" fmla="*/ 1201049 w 3898347"/>
              <a:gd name="connsiteY98" fmla="*/ 4242842 h 4275540"/>
              <a:gd name="connsiteX99" fmla="*/ 1185298 w 3898347"/>
              <a:gd name="connsiteY99" fmla="*/ 4251133 h 4275540"/>
              <a:gd name="connsiteX100" fmla="*/ 1164955 w 3898347"/>
              <a:gd name="connsiteY100" fmla="*/ 4250027 h 4275540"/>
              <a:gd name="connsiteX101" fmla="*/ 1067357 w 3898347"/>
              <a:gd name="connsiteY101" fmla="*/ 4233908 h 4275540"/>
              <a:gd name="connsiteX102" fmla="*/ 1009492 w 3898347"/>
              <a:gd name="connsiteY102" fmla="*/ 4230455 h 4275540"/>
              <a:gd name="connsiteX103" fmla="*/ 988345 w 3898347"/>
              <a:gd name="connsiteY103" fmla="*/ 4238880 h 4275540"/>
              <a:gd name="connsiteX104" fmla="*/ 958251 w 3898347"/>
              <a:gd name="connsiteY104" fmla="*/ 4244100 h 4275540"/>
              <a:gd name="connsiteX105" fmla="*/ 905785 w 3898347"/>
              <a:gd name="connsiteY105" fmla="*/ 4260845 h 4275540"/>
              <a:gd name="connsiteX106" fmla="*/ 834176 w 3898347"/>
              <a:gd name="connsiteY106" fmla="*/ 4270241 h 4275540"/>
              <a:gd name="connsiteX107" fmla="*/ 778474 w 3898347"/>
              <a:gd name="connsiteY107" fmla="*/ 4235526 h 4275540"/>
              <a:gd name="connsiteX108" fmla="*/ 774418 w 3898347"/>
              <a:gd name="connsiteY108" fmla="*/ 4242583 h 4275540"/>
              <a:gd name="connsiteX109" fmla="*/ 737705 w 3898347"/>
              <a:gd name="connsiteY109" fmla="*/ 4238891 h 4275540"/>
              <a:gd name="connsiteX110" fmla="*/ 605027 w 3898347"/>
              <a:gd name="connsiteY110" fmla="*/ 4175863 h 4275540"/>
              <a:gd name="connsiteX111" fmla="*/ 533391 w 3898347"/>
              <a:gd name="connsiteY111" fmla="*/ 4170035 h 4275540"/>
              <a:gd name="connsiteX112" fmla="*/ 508621 w 3898347"/>
              <a:gd name="connsiteY112" fmla="*/ 4176044 h 4275540"/>
              <a:gd name="connsiteX113" fmla="*/ 467082 w 3898347"/>
              <a:gd name="connsiteY113" fmla="*/ 4185616 h 4275540"/>
              <a:gd name="connsiteX114" fmla="*/ 437646 w 3898347"/>
              <a:gd name="connsiteY114" fmla="*/ 4212658 h 4275540"/>
              <a:gd name="connsiteX115" fmla="*/ 402271 w 3898347"/>
              <a:gd name="connsiteY115" fmla="*/ 4212774 h 4275540"/>
              <a:gd name="connsiteX116" fmla="*/ 391968 w 3898347"/>
              <a:gd name="connsiteY116" fmla="*/ 4187073 h 4275540"/>
              <a:gd name="connsiteX117" fmla="*/ 354806 w 3898347"/>
              <a:gd name="connsiteY117" fmla="*/ 4195545 h 4275540"/>
              <a:gd name="connsiteX118" fmla="*/ 298662 w 3898347"/>
              <a:gd name="connsiteY118" fmla="*/ 4211227 h 4275540"/>
              <a:gd name="connsiteX119" fmla="*/ 265740 w 3898347"/>
              <a:gd name="connsiteY119" fmla="*/ 4213623 h 4275540"/>
              <a:gd name="connsiteX120" fmla="*/ 176403 w 3898347"/>
              <a:gd name="connsiteY120" fmla="*/ 4227393 h 4275540"/>
              <a:gd name="connsiteX121" fmla="*/ 82528 w 3898347"/>
              <a:gd name="connsiteY121" fmla="*/ 4275540 h 4275540"/>
              <a:gd name="connsiteX122" fmla="*/ 19464 w 3898347"/>
              <a:gd name="connsiteY122" fmla="*/ 4256103 h 4275540"/>
              <a:gd name="connsiteX123" fmla="*/ 0 w 3898347"/>
              <a:gd name="connsiteY123" fmla="*/ 4221939 h 4275540"/>
              <a:gd name="connsiteX124" fmla="*/ 0 w 3898347"/>
              <a:gd name="connsiteY124" fmla="*/ 15850 h 4275540"/>
              <a:gd name="connsiteX125" fmla="*/ 3898347 w 3898347"/>
              <a:gd name="connsiteY125"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137926 w 3898347"/>
              <a:gd name="connsiteY41" fmla="*/ 3867782 h 4275540"/>
              <a:gd name="connsiteX42" fmla="*/ 3090188 w 3898347"/>
              <a:gd name="connsiteY42" fmla="*/ 3855036 h 4275540"/>
              <a:gd name="connsiteX43" fmla="*/ 3031422 w 3898347"/>
              <a:gd name="connsiteY43" fmla="*/ 3858298 h 4275540"/>
              <a:gd name="connsiteX44" fmla="*/ 2996288 w 3898347"/>
              <a:gd name="connsiteY44" fmla="*/ 3860020 h 4275540"/>
              <a:gd name="connsiteX45" fmla="*/ 2901661 w 3898347"/>
              <a:gd name="connsiteY45" fmla="*/ 3882243 h 4275540"/>
              <a:gd name="connsiteX46" fmla="*/ 2782141 w 3898347"/>
              <a:gd name="connsiteY46" fmla="*/ 3932983 h 4275540"/>
              <a:gd name="connsiteX47" fmla="*/ 2749597 w 3898347"/>
              <a:gd name="connsiteY47" fmla="*/ 3956746 h 4275540"/>
              <a:gd name="connsiteX48" fmla="*/ 2730493 w 3898347"/>
              <a:gd name="connsiteY48" fmla="*/ 3955236 h 4275540"/>
              <a:gd name="connsiteX49" fmla="*/ 2707507 w 3898347"/>
              <a:gd name="connsiteY49" fmla="*/ 3947771 h 4275540"/>
              <a:gd name="connsiteX50" fmla="*/ 2701937 w 3898347"/>
              <a:gd name="connsiteY50" fmla="*/ 3950565 h 4275540"/>
              <a:gd name="connsiteX51" fmla="*/ 2679435 w 3898347"/>
              <a:gd name="connsiteY51" fmla="*/ 3949768 h 4275540"/>
              <a:gd name="connsiteX52" fmla="*/ 2667352 w 3898347"/>
              <a:gd name="connsiteY52" fmla="*/ 3942821 h 4275540"/>
              <a:gd name="connsiteX53" fmla="*/ 2657096 w 3898347"/>
              <a:gd name="connsiteY53" fmla="*/ 3953571 h 4275540"/>
              <a:gd name="connsiteX54" fmla="*/ 2655161 w 3898347"/>
              <a:gd name="connsiteY54" fmla="*/ 3962216 h 4275540"/>
              <a:gd name="connsiteX55" fmla="*/ 2638604 w 3898347"/>
              <a:gd name="connsiteY55" fmla="*/ 3955936 h 4275540"/>
              <a:gd name="connsiteX56" fmla="*/ 2626185 w 3898347"/>
              <a:gd name="connsiteY56" fmla="*/ 3962937 h 4275540"/>
              <a:gd name="connsiteX57" fmla="*/ 2614077 w 3898347"/>
              <a:gd name="connsiteY57" fmla="*/ 3955576 h 4275540"/>
              <a:gd name="connsiteX58" fmla="*/ 2609403 w 3898347"/>
              <a:gd name="connsiteY58" fmla="*/ 3956215 h 4275540"/>
              <a:gd name="connsiteX59" fmla="*/ 2597896 w 3898347"/>
              <a:gd name="connsiteY59" fmla="*/ 3958939 h 4275540"/>
              <a:gd name="connsiteX60" fmla="*/ 2578251 w 3898347"/>
              <a:gd name="connsiteY60" fmla="*/ 3965812 h 4275540"/>
              <a:gd name="connsiteX61" fmla="*/ 2571961 w 3898347"/>
              <a:gd name="connsiteY61" fmla="*/ 3966278 h 4275540"/>
              <a:gd name="connsiteX62" fmla="*/ 2559399 w 3898347"/>
              <a:gd name="connsiteY62" fmla="*/ 3979193 h 4275540"/>
              <a:gd name="connsiteX63" fmla="*/ 2533560 w 3898347"/>
              <a:gd name="connsiteY63" fmla="*/ 3988160 h 4275540"/>
              <a:gd name="connsiteX64" fmla="*/ 2515299 w 3898347"/>
              <a:gd name="connsiteY64" fmla="*/ 4016867 h 4275540"/>
              <a:gd name="connsiteX65" fmla="*/ 2513423 w 3898347"/>
              <a:gd name="connsiteY65" fmla="*/ 4018759 h 4275540"/>
              <a:gd name="connsiteX66" fmla="*/ 2482991 w 3898347"/>
              <a:gd name="connsiteY66" fmla="*/ 4012935 h 4275540"/>
              <a:gd name="connsiteX67" fmla="*/ 2446940 w 3898347"/>
              <a:gd name="connsiteY67" fmla="*/ 4021172 h 4275540"/>
              <a:gd name="connsiteX68" fmla="*/ 2404883 w 3898347"/>
              <a:gd name="connsiteY68" fmla="*/ 4024808 h 4275540"/>
              <a:gd name="connsiteX69" fmla="*/ 2373894 w 3898347"/>
              <a:gd name="connsiteY69" fmla="*/ 4023827 h 4275540"/>
              <a:gd name="connsiteX70" fmla="*/ 2297080 w 3898347"/>
              <a:gd name="connsiteY70" fmla="*/ 4040841 h 4275540"/>
              <a:gd name="connsiteX71" fmla="*/ 2170615 w 3898347"/>
              <a:gd name="connsiteY71" fmla="*/ 4077196 h 4275540"/>
              <a:gd name="connsiteX72" fmla="*/ 2143580 w 3898347"/>
              <a:gd name="connsiteY72" fmla="*/ 4083102 h 4275540"/>
              <a:gd name="connsiteX73" fmla="*/ 2119893 w 3898347"/>
              <a:gd name="connsiteY73" fmla="*/ 4080874 h 4275540"/>
              <a:gd name="connsiteX74" fmla="*/ 2114008 w 3898347"/>
              <a:gd name="connsiteY74" fmla="*/ 4073996 h 4275540"/>
              <a:gd name="connsiteX75" fmla="*/ 2099067 w 3898347"/>
              <a:gd name="connsiteY75" fmla="*/ 4076068 h 4275540"/>
              <a:gd name="connsiteX76" fmla="*/ 2095000 w 3898347"/>
              <a:gd name="connsiteY76" fmla="*/ 4075096 h 4275540"/>
              <a:gd name="connsiteX77" fmla="*/ 2071767 w 3898347"/>
              <a:gd name="connsiteY77" fmla="*/ 4071044 h 4275540"/>
              <a:gd name="connsiteX78" fmla="*/ 2024486 w 3898347"/>
              <a:gd name="connsiteY78" fmla="*/ 4100276 h 4275540"/>
              <a:gd name="connsiteX79" fmla="*/ 1964411 w 3898347"/>
              <a:gd name="connsiteY79" fmla="*/ 4105069 h 4275540"/>
              <a:gd name="connsiteX80" fmla="*/ 1739945 w 3898347"/>
              <a:gd name="connsiteY80" fmla="*/ 4171795 h 4275540"/>
              <a:gd name="connsiteX81" fmla="*/ 1610556 w 3898347"/>
              <a:gd name="connsiteY81" fmla="*/ 4167701 h 4275540"/>
              <a:gd name="connsiteX82" fmla="*/ 1553623 w 3898347"/>
              <a:gd name="connsiteY82" fmla="*/ 4236045 h 4275540"/>
              <a:gd name="connsiteX83" fmla="*/ 1548640 w 3898347"/>
              <a:gd name="connsiteY83" fmla="*/ 4238297 h 4275540"/>
              <a:gd name="connsiteX84" fmla="*/ 1530136 w 3898347"/>
              <a:gd name="connsiteY84" fmla="*/ 4227121 h 4275540"/>
              <a:gd name="connsiteX85" fmla="*/ 1508787 w 3898347"/>
              <a:gd name="connsiteY85" fmla="*/ 4234213 h 4275540"/>
              <a:gd name="connsiteX86" fmla="*/ 1488914 w 3898347"/>
              <a:gd name="connsiteY86" fmla="*/ 4241772 h 4275540"/>
              <a:gd name="connsiteX87" fmla="*/ 1488999 w 3898347"/>
              <a:gd name="connsiteY87" fmla="*/ 4251186 h 4275540"/>
              <a:gd name="connsiteX88" fmla="*/ 1475364 w 3898347"/>
              <a:gd name="connsiteY88" fmla="*/ 4248364 h 4275540"/>
              <a:gd name="connsiteX89" fmla="*/ 1457275 w 3898347"/>
              <a:gd name="connsiteY89" fmla="*/ 4252863 h 4275540"/>
              <a:gd name="connsiteX90" fmla="*/ 1448085 w 3898347"/>
              <a:gd name="connsiteY90" fmla="*/ 4248391 h 4275540"/>
              <a:gd name="connsiteX91" fmla="*/ 1315306 w 3898347"/>
              <a:gd name="connsiteY91" fmla="*/ 4237004 h 4275540"/>
              <a:gd name="connsiteX92" fmla="*/ 1272434 w 3898347"/>
              <a:gd name="connsiteY92" fmla="*/ 4244958 h 4275540"/>
              <a:gd name="connsiteX93" fmla="*/ 1231567 w 3898347"/>
              <a:gd name="connsiteY93" fmla="*/ 4219356 h 4275540"/>
              <a:gd name="connsiteX94" fmla="*/ 1216643 w 3898347"/>
              <a:gd name="connsiteY94" fmla="*/ 4229828 h 4275540"/>
              <a:gd name="connsiteX95" fmla="*/ 1214101 w 3898347"/>
              <a:gd name="connsiteY95" fmla="*/ 4231991 h 4275540"/>
              <a:gd name="connsiteX96" fmla="*/ 1203193 w 3898347"/>
              <a:gd name="connsiteY96" fmla="*/ 4232867 h 4275540"/>
              <a:gd name="connsiteX97" fmla="*/ 1201049 w 3898347"/>
              <a:gd name="connsiteY97" fmla="*/ 4242842 h 4275540"/>
              <a:gd name="connsiteX98" fmla="*/ 1185298 w 3898347"/>
              <a:gd name="connsiteY98" fmla="*/ 4251133 h 4275540"/>
              <a:gd name="connsiteX99" fmla="*/ 1164955 w 3898347"/>
              <a:gd name="connsiteY99" fmla="*/ 4250027 h 4275540"/>
              <a:gd name="connsiteX100" fmla="*/ 1067357 w 3898347"/>
              <a:gd name="connsiteY100" fmla="*/ 4233908 h 4275540"/>
              <a:gd name="connsiteX101" fmla="*/ 1009492 w 3898347"/>
              <a:gd name="connsiteY101" fmla="*/ 4230455 h 4275540"/>
              <a:gd name="connsiteX102" fmla="*/ 988345 w 3898347"/>
              <a:gd name="connsiteY102" fmla="*/ 4238880 h 4275540"/>
              <a:gd name="connsiteX103" fmla="*/ 958251 w 3898347"/>
              <a:gd name="connsiteY103" fmla="*/ 4244100 h 4275540"/>
              <a:gd name="connsiteX104" fmla="*/ 905785 w 3898347"/>
              <a:gd name="connsiteY104" fmla="*/ 4260845 h 4275540"/>
              <a:gd name="connsiteX105" fmla="*/ 834176 w 3898347"/>
              <a:gd name="connsiteY105" fmla="*/ 4270241 h 4275540"/>
              <a:gd name="connsiteX106" fmla="*/ 778474 w 3898347"/>
              <a:gd name="connsiteY106" fmla="*/ 4235526 h 4275540"/>
              <a:gd name="connsiteX107" fmla="*/ 774418 w 3898347"/>
              <a:gd name="connsiteY107" fmla="*/ 4242583 h 4275540"/>
              <a:gd name="connsiteX108" fmla="*/ 737705 w 3898347"/>
              <a:gd name="connsiteY108" fmla="*/ 4238891 h 4275540"/>
              <a:gd name="connsiteX109" fmla="*/ 605027 w 3898347"/>
              <a:gd name="connsiteY109" fmla="*/ 4175863 h 4275540"/>
              <a:gd name="connsiteX110" fmla="*/ 533391 w 3898347"/>
              <a:gd name="connsiteY110" fmla="*/ 4170035 h 4275540"/>
              <a:gd name="connsiteX111" fmla="*/ 508621 w 3898347"/>
              <a:gd name="connsiteY111" fmla="*/ 4176044 h 4275540"/>
              <a:gd name="connsiteX112" fmla="*/ 467082 w 3898347"/>
              <a:gd name="connsiteY112" fmla="*/ 4185616 h 4275540"/>
              <a:gd name="connsiteX113" fmla="*/ 437646 w 3898347"/>
              <a:gd name="connsiteY113" fmla="*/ 4212658 h 4275540"/>
              <a:gd name="connsiteX114" fmla="*/ 402271 w 3898347"/>
              <a:gd name="connsiteY114" fmla="*/ 4212774 h 4275540"/>
              <a:gd name="connsiteX115" fmla="*/ 391968 w 3898347"/>
              <a:gd name="connsiteY115" fmla="*/ 4187073 h 4275540"/>
              <a:gd name="connsiteX116" fmla="*/ 354806 w 3898347"/>
              <a:gd name="connsiteY116" fmla="*/ 4195545 h 4275540"/>
              <a:gd name="connsiteX117" fmla="*/ 298662 w 3898347"/>
              <a:gd name="connsiteY117" fmla="*/ 4211227 h 4275540"/>
              <a:gd name="connsiteX118" fmla="*/ 265740 w 3898347"/>
              <a:gd name="connsiteY118" fmla="*/ 4213623 h 4275540"/>
              <a:gd name="connsiteX119" fmla="*/ 176403 w 3898347"/>
              <a:gd name="connsiteY119" fmla="*/ 4227393 h 4275540"/>
              <a:gd name="connsiteX120" fmla="*/ 82528 w 3898347"/>
              <a:gd name="connsiteY120" fmla="*/ 4275540 h 4275540"/>
              <a:gd name="connsiteX121" fmla="*/ 19464 w 3898347"/>
              <a:gd name="connsiteY121" fmla="*/ 4256103 h 4275540"/>
              <a:gd name="connsiteX122" fmla="*/ 0 w 3898347"/>
              <a:gd name="connsiteY122" fmla="*/ 4221939 h 4275540"/>
              <a:gd name="connsiteX123" fmla="*/ 0 w 3898347"/>
              <a:gd name="connsiteY123" fmla="*/ 15850 h 4275540"/>
              <a:gd name="connsiteX124" fmla="*/ 3898347 w 3898347"/>
              <a:gd name="connsiteY124"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05027 w 3898347"/>
              <a:gd name="connsiteY108" fmla="*/ 4175863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5540"/>
              <a:gd name="connsiteX1" fmla="*/ 3898347 w 3898347"/>
              <a:gd name="connsiteY1" fmla="*/ 3834445 h 4275540"/>
              <a:gd name="connsiteX2" fmla="*/ 3892314 w 3898347"/>
              <a:gd name="connsiteY2" fmla="*/ 3832951 h 4275540"/>
              <a:gd name="connsiteX3" fmla="*/ 3851953 w 3898347"/>
              <a:gd name="connsiteY3" fmla="*/ 3802983 h 4275540"/>
              <a:gd name="connsiteX4" fmla="*/ 3836418 w 3898347"/>
              <a:gd name="connsiteY4" fmla="*/ 3811513 h 4275540"/>
              <a:gd name="connsiteX5" fmla="*/ 3833758 w 3898347"/>
              <a:gd name="connsiteY5" fmla="*/ 3813341 h 4275540"/>
              <a:gd name="connsiteX6" fmla="*/ 3822673 w 3898347"/>
              <a:gd name="connsiteY6" fmla="*/ 3812913 h 4275540"/>
              <a:gd name="connsiteX7" fmla="*/ 3820104 w 3898347"/>
              <a:gd name="connsiteY7" fmla="*/ 3822466 h 4275540"/>
              <a:gd name="connsiteX8" fmla="*/ 3803816 w 3898347"/>
              <a:gd name="connsiteY8" fmla="*/ 3828757 h 4275540"/>
              <a:gd name="connsiteX9" fmla="*/ 3729936 w 3898347"/>
              <a:gd name="connsiteY9" fmla="*/ 3815386 h 4275540"/>
              <a:gd name="connsiteX10" fmla="*/ 3726018 w 3898347"/>
              <a:gd name="connsiteY10" fmla="*/ 3815100 h 4275540"/>
              <a:gd name="connsiteX11" fmla="*/ 3725413 w 3898347"/>
              <a:gd name="connsiteY11" fmla="*/ 3814615 h 4275540"/>
              <a:gd name="connsiteX12" fmla="*/ 3713801 w 3898347"/>
              <a:gd name="connsiteY12" fmla="*/ 3811018 h 4275540"/>
              <a:gd name="connsiteX13" fmla="*/ 3709087 w 3898347"/>
              <a:gd name="connsiteY13" fmla="*/ 3813195 h 4275540"/>
              <a:gd name="connsiteX14" fmla="*/ 3698038 w 3898347"/>
              <a:gd name="connsiteY14" fmla="*/ 3806182 h 4275540"/>
              <a:gd name="connsiteX15" fmla="*/ 3662227 w 3898347"/>
              <a:gd name="connsiteY15" fmla="*/ 3807761 h 4275540"/>
              <a:gd name="connsiteX16" fmla="*/ 3659872 w 3898347"/>
              <a:gd name="connsiteY16" fmla="*/ 3805524 h 4275540"/>
              <a:gd name="connsiteX17" fmla="*/ 3643454 w 3898347"/>
              <a:gd name="connsiteY17" fmla="*/ 3794831 h 4275540"/>
              <a:gd name="connsiteX18" fmla="*/ 3624789 w 3898347"/>
              <a:gd name="connsiteY18" fmla="*/ 3803185 h 4275540"/>
              <a:gd name="connsiteX19" fmla="*/ 3602327 w 3898347"/>
              <a:gd name="connsiteY19" fmla="*/ 3794616 h 4275540"/>
              <a:gd name="connsiteX20" fmla="*/ 3596645 w 3898347"/>
              <a:gd name="connsiteY20" fmla="*/ 3797108 h 4275540"/>
              <a:gd name="connsiteX21" fmla="*/ 3574144 w 3898347"/>
              <a:gd name="connsiteY21" fmla="*/ 3795108 h 4275540"/>
              <a:gd name="connsiteX22" fmla="*/ 3562310 w 3898347"/>
              <a:gd name="connsiteY22" fmla="*/ 3787534 h 4275540"/>
              <a:gd name="connsiteX23" fmla="*/ 3551635 w 3898347"/>
              <a:gd name="connsiteY23" fmla="*/ 3797705 h 4275540"/>
              <a:gd name="connsiteX24" fmla="*/ 3542668 w 3898347"/>
              <a:gd name="connsiteY24" fmla="*/ 3803283 h 4275540"/>
              <a:gd name="connsiteX25" fmla="*/ 3533033 w 3898347"/>
              <a:gd name="connsiteY25" fmla="*/ 3799071 h 4275540"/>
              <a:gd name="connsiteX26" fmla="*/ 3521726 w 3898347"/>
              <a:gd name="connsiteY26" fmla="*/ 3804691 h 4275540"/>
              <a:gd name="connsiteX27" fmla="*/ 3520080 w 3898347"/>
              <a:gd name="connsiteY27" fmla="*/ 3805210 h 4275540"/>
              <a:gd name="connsiteX28" fmla="*/ 3508491 w 3898347"/>
              <a:gd name="connsiteY28" fmla="*/ 3797398 h 4275540"/>
              <a:gd name="connsiteX29" fmla="*/ 3503787 w 3898347"/>
              <a:gd name="connsiteY29" fmla="*/ 3797787 h 4275540"/>
              <a:gd name="connsiteX30" fmla="*/ 3492165 w 3898347"/>
              <a:gd name="connsiteY30" fmla="*/ 3799887 h 4275540"/>
              <a:gd name="connsiteX31" fmla="*/ 3472233 w 3898347"/>
              <a:gd name="connsiteY31" fmla="*/ 3805682 h 4275540"/>
              <a:gd name="connsiteX32" fmla="*/ 3465921 w 3898347"/>
              <a:gd name="connsiteY32" fmla="*/ 3805814 h 4275540"/>
              <a:gd name="connsiteX33" fmla="*/ 3455541 w 3898347"/>
              <a:gd name="connsiteY33" fmla="*/ 3815505 h 4275540"/>
              <a:gd name="connsiteX34" fmla="*/ 3429027 w 3898347"/>
              <a:gd name="connsiteY34" fmla="*/ 3816906 h 4275540"/>
              <a:gd name="connsiteX35" fmla="*/ 3369507 w 3898347"/>
              <a:gd name="connsiteY35" fmla="*/ 3825563 h 4275540"/>
              <a:gd name="connsiteX36" fmla="*/ 3324491 w 3898347"/>
              <a:gd name="connsiteY36" fmla="*/ 3832006 h 4275540"/>
              <a:gd name="connsiteX37" fmla="*/ 3244235 w 3898347"/>
              <a:gd name="connsiteY37" fmla="*/ 3834376 h 4275540"/>
              <a:gd name="connsiteX38" fmla="*/ 3226507 w 3898347"/>
              <a:gd name="connsiteY38" fmla="*/ 3820131 h 4275540"/>
              <a:gd name="connsiteX39" fmla="*/ 3191688 w 3898347"/>
              <a:gd name="connsiteY39" fmla="*/ 3837359 h 4275540"/>
              <a:gd name="connsiteX40" fmla="*/ 3185553 w 3898347"/>
              <a:gd name="connsiteY40" fmla="*/ 3859030 h 4275540"/>
              <a:gd name="connsiteX41" fmla="*/ 3090188 w 3898347"/>
              <a:gd name="connsiteY41" fmla="*/ 3855036 h 4275540"/>
              <a:gd name="connsiteX42" fmla="*/ 3031422 w 3898347"/>
              <a:gd name="connsiteY42" fmla="*/ 3858298 h 4275540"/>
              <a:gd name="connsiteX43" fmla="*/ 2996288 w 3898347"/>
              <a:gd name="connsiteY43" fmla="*/ 3860020 h 4275540"/>
              <a:gd name="connsiteX44" fmla="*/ 2901661 w 3898347"/>
              <a:gd name="connsiteY44" fmla="*/ 3882243 h 4275540"/>
              <a:gd name="connsiteX45" fmla="*/ 2782141 w 3898347"/>
              <a:gd name="connsiteY45" fmla="*/ 3932983 h 4275540"/>
              <a:gd name="connsiteX46" fmla="*/ 2749597 w 3898347"/>
              <a:gd name="connsiteY46" fmla="*/ 3956746 h 4275540"/>
              <a:gd name="connsiteX47" fmla="*/ 2730493 w 3898347"/>
              <a:gd name="connsiteY47" fmla="*/ 3955236 h 4275540"/>
              <a:gd name="connsiteX48" fmla="*/ 2707507 w 3898347"/>
              <a:gd name="connsiteY48" fmla="*/ 3947771 h 4275540"/>
              <a:gd name="connsiteX49" fmla="*/ 2701937 w 3898347"/>
              <a:gd name="connsiteY49" fmla="*/ 3950565 h 4275540"/>
              <a:gd name="connsiteX50" fmla="*/ 2679435 w 3898347"/>
              <a:gd name="connsiteY50" fmla="*/ 3949768 h 4275540"/>
              <a:gd name="connsiteX51" fmla="*/ 2667352 w 3898347"/>
              <a:gd name="connsiteY51" fmla="*/ 3942821 h 4275540"/>
              <a:gd name="connsiteX52" fmla="*/ 2657096 w 3898347"/>
              <a:gd name="connsiteY52" fmla="*/ 3953571 h 4275540"/>
              <a:gd name="connsiteX53" fmla="*/ 2655161 w 3898347"/>
              <a:gd name="connsiteY53" fmla="*/ 3962216 h 4275540"/>
              <a:gd name="connsiteX54" fmla="*/ 2638604 w 3898347"/>
              <a:gd name="connsiteY54" fmla="*/ 3955936 h 4275540"/>
              <a:gd name="connsiteX55" fmla="*/ 2626185 w 3898347"/>
              <a:gd name="connsiteY55" fmla="*/ 3962937 h 4275540"/>
              <a:gd name="connsiteX56" fmla="*/ 2614077 w 3898347"/>
              <a:gd name="connsiteY56" fmla="*/ 3955576 h 4275540"/>
              <a:gd name="connsiteX57" fmla="*/ 2609403 w 3898347"/>
              <a:gd name="connsiteY57" fmla="*/ 3956215 h 4275540"/>
              <a:gd name="connsiteX58" fmla="*/ 2597896 w 3898347"/>
              <a:gd name="connsiteY58" fmla="*/ 3958939 h 4275540"/>
              <a:gd name="connsiteX59" fmla="*/ 2578251 w 3898347"/>
              <a:gd name="connsiteY59" fmla="*/ 3965812 h 4275540"/>
              <a:gd name="connsiteX60" fmla="*/ 2571961 w 3898347"/>
              <a:gd name="connsiteY60" fmla="*/ 3966278 h 4275540"/>
              <a:gd name="connsiteX61" fmla="*/ 2559399 w 3898347"/>
              <a:gd name="connsiteY61" fmla="*/ 3979193 h 4275540"/>
              <a:gd name="connsiteX62" fmla="*/ 2533560 w 3898347"/>
              <a:gd name="connsiteY62" fmla="*/ 3988160 h 4275540"/>
              <a:gd name="connsiteX63" fmla="*/ 2515299 w 3898347"/>
              <a:gd name="connsiteY63" fmla="*/ 4016867 h 4275540"/>
              <a:gd name="connsiteX64" fmla="*/ 2513423 w 3898347"/>
              <a:gd name="connsiteY64" fmla="*/ 4018759 h 4275540"/>
              <a:gd name="connsiteX65" fmla="*/ 2482991 w 3898347"/>
              <a:gd name="connsiteY65" fmla="*/ 4012935 h 4275540"/>
              <a:gd name="connsiteX66" fmla="*/ 2446940 w 3898347"/>
              <a:gd name="connsiteY66" fmla="*/ 4021172 h 4275540"/>
              <a:gd name="connsiteX67" fmla="*/ 2404883 w 3898347"/>
              <a:gd name="connsiteY67" fmla="*/ 4024808 h 4275540"/>
              <a:gd name="connsiteX68" fmla="*/ 2373894 w 3898347"/>
              <a:gd name="connsiteY68" fmla="*/ 4023827 h 4275540"/>
              <a:gd name="connsiteX69" fmla="*/ 2297080 w 3898347"/>
              <a:gd name="connsiteY69" fmla="*/ 4040841 h 4275540"/>
              <a:gd name="connsiteX70" fmla="*/ 2170615 w 3898347"/>
              <a:gd name="connsiteY70" fmla="*/ 4077196 h 4275540"/>
              <a:gd name="connsiteX71" fmla="*/ 2143580 w 3898347"/>
              <a:gd name="connsiteY71" fmla="*/ 4083102 h 4275540"/>
              <a:gd name="connsiteX72" fmla="*/ 2119893 w 3898347"/>
              <a:gd name="connsiteY72" fmla="*/ 4080874 h 4275540"/>
              <a:gd name="connsiteX73" fmla="*/ 2114008 w 3898347"/>
              <a:gd name="connsiteY73" fmla="*/ 4073996 h 4275540"/>
              <a:gd name="connsiteX74" fmla="*/ 2099067 w 3898347"/>
              <a:gd name="connsiteY74" fmla="*/ 4076068 h 4275540"/>
              <a:gd name="connsiteX75" fmla="*/ 2095000 w 3898347"/>
              <a:gd name="connsiteY75" fmla="*/ 4075096 h 4275540"/>
              <a:gd name="connsiteX76" fmla="*/ 2071767 w 3898347"/>
              <a:gd name="connsiteY76" fmla="*/ 4071044 h 4275540"/>
              <a:gd name="connsiteX77" fmla="*/ 2024486 w 3898347"/>
              <a:gd name="connsiteY77" fmla="*/ 4100276 h 4275540"/>
              <a:gd name="connsiteX78" fmla="*/ 1964411 w 3898347"/>
              <a:gd name="connsiteY78" fmla="*/ 4105069 h 4275540"/>
              <a:gd name="connsiteX79" fmla="*/ 1739945 w 3898347"/>
              <a:gd name="connsiteY79" fmla="*/ 4171795 h 4275540"/>
              <a:gd name="connsiteX80" fmla="*/ 1610556 w 3898347"/>
              <a:gd name="connsiteY80" fmla="*/ 4167701 h 4275540"/>
              <a:gd name="connsiteX81" fmla="*/ 1553623 w 3898347"/>
              <a:gd name="connsiteY81" fmla="*/ 4236045 h 4275540"/>
              <a:gd name="connsiteX82" fmla="*/ 1548640 w 3898347"/>
              <a:gd name="connsiteY82" fmla="*/ 4238297 h 4275540"/>
              <a:gd name="connsiteX83" fmla="*/ 1530136 w 3898347"/>
              <a:gd name="connsiteY83" fmla="*/ 4227121 h 4275540"/>
              <a:gd name="connsiteX84" fmla="*/ 1508787 w 3898347"/>
              <a:gd name="connsiteY84" fmla="*/ 4234213 h 4275540"/>
              <a:gd name="connsiteX85" fmla="*/ 1488914 w 3898347"/>
              <a:gd name="connsiteY85" fmla="*/ 4241772 h 4275540"/>
              <a:gd name="connsiteX86" fmla="*/ 1488999 w 3898347"/>
              <a:gd name="connsiteY86" fmla="*/ 4251186 h 4275540"/>
              <a:gd name="connsiteX87" fmla="*/ 1475364 w 3898347"/>
              <a:gd name="connsiteY87" fmla="*/ 4248364 h 4275540"/>
              <a:gd name="connsiteX88" fmla="*/ 1457275 w 3898347"/>
              <a:gd name="connsiteY88" fmla="*/ 4252863 h 4275540"/>
              <a:gd name="connsiteX89" fmla="*/ 1448085 w 3898347"/>
              <a:gd name="connsiteY89" fmla="*/ 4248391 h 4275540"/>
              <a:gd name="connsiteX90" fmla="*/ 1315306 w 3898347"/>
              <a:gd name="connsiteY90" fmla="*/ 4237004 h 4275540"/>
              <a:gd name="connsiteX91" fmla="*/ 1272434 w 3898347"/>
              <a:gd name="connsiteY91" fmla="*/ 4244958 h 4275540"/>
              <a:gd name="connsiteX92" fmla="*/ 1231567 w 3898347"/>
              <a:gd name="connsiteY92" fmla="*/ 4219356 h 4275540"/>
              <a:gd name="connsiteX93" fmla="*/ 1216643 w 3898347"/>
              <a:gd name="connsiteY93" fmla="*/ 4229828 h 4275540"/>
              <a:gd name="connsiteX94" fmla="*/ 1214101 w 3898347"/>
              <a:gd name="connsiteY94" fmla="*/ 4231991 h 4275540"/>
              <a:gd name="connsiteX95" fmla="*/ 1203193 w 3898347"/>
              <a:gd name="connsiteY95" fmla="*/ 4232867 h 4275540"/>
              <a:gd name="connsiteX96" fmla="*/ 1201049 w 3898347"/>
              <a:gd name="connsiteY96" fmla="*/ 4242842 h 4275540"/>
              <a:gd name="connsiteX97" fmla="*/ 1185298 w 3898347"/>
              <a:gd name="connsiteY97" fmla="*/ 4251133 h 4275540"/>
              <a:gd name="connsiteX98" fmla="*/ 1164955 w 3898347"/>
              <a:gd name="connsiteY98" fmla="*/ 4250027 h 4275540"/>
              <a:gd name="connsiteX99" fmla="*/ 1067357 w 3898347"/>
              <a:gd name="connsiteY99" fmla="*/ 4233908 h 4275540"/>
              <a:gd name="connsiteX100" fmla="*/ 1009492 w 3898347"/>
              <a:gd name="connsiteY100" fmla="*/ 4230455 h 4275540"/>
              <a:gd name="connsiteX101" fmla="*/ 988345 w 3898347"/>
              <a:gd name="connsiteY101" fmla="*/ 4238880 h 4275540"/>
              <a:gd name="connsiteX102" fmla="*/ 958251 w 3898347"/>
              <a:gd name="connsiteY102" fmla="*/ 4244100 h 4275540"/>
              <a:gd name="connsiteX103" fmla="*/ 905785 w 3898347"/>
              <a:gd name="connsiteY103" fmla="*/ 4260845 h 4275540"/>
              <a:gd name="connsiteX104" fmla="*/ 834176 w 3898347"/>
              <a:gd name="connsiteY104" fmla="*/ 4270241 h 4275540"/>
              <a:gd name="connsiteX105" fmla="*/ 778474 w 3898347"/>
              <a:gd name="connsiteY105" fmla="*/ 4235526 h 4275540"/>
              <a:gd name="connsiteX106" fmla="*/ 774418 w 3898347"/>
              <a:gd name="connsiteY106" fmla="*/ 4242583 h 4275540"/>
              <a:gd name="connsiteX107" fmla="*/ 737705 w 3898347"/>
              <a:gd name="connsiteY107" fmla="*/ 4238891 h 4275540"/>
              <a:gd name="connsiteX108" fmla="*/ 627717 w 3898347"/>
              <a:gd name="connsiteY108" fmla="*/ 4207629 h 4275540"/>
              <a:gd name="connsiteX109" fmla="*/ 533391 w 3898347"/>
              <a:gd name="connsiteY109" fmla="*/ 4170035 h 4275540"/>
              <a:gd name="connsiteX110" fmla="*/ 508621 w 3898347"/>
              <a:gd name="connsiteY110" fmla="*/ 4176044 h 4275540"/>
              <a:gd name="connsiteX111" fmla="*/ 467082 w 3898347"/>
              <a:gd name="connsiteY111" fmla="*/ 4185616 h 4275540"/>
              <a:gd name="connsiteX112" fmla="*/ 437646 w 3898347"/>
              <a:gd name="connsiteY112" fmla="*/ 4212658 h 4275540"/>
              <a:gd name="connsiteX113" fmla="*/ 402271 w 3898347"/>
              <a:gd name="connsiteY113" fmla="*/ 4212774 h 4275540"/>
              <a:gd name="connsiteX114" fmla="*/ 391968 w 3898347"/>
              <a:gd name="connsiteY114" fmla="*/ 4187073 h 4275540"/>
              <a:gd name="connsiteX115" fmla="*/ 354806 w 3898347"/>
              <a:gd name="connsiteY115" fmla="*/ 4195545 h 4275540"/>
              <a:gd name="connsiteX116" fmla="*/ 298662 w 3898347"/>
              <a:gd name="connsiteY116" fmla="*/ 4211227 h 4275540"/>
              <a:gd name="connsiteX117" fmla="*/ 265740 w 3898347"/>
              <a:gd name="connsiteY117" fmla="*/ 4213623 h 4275540"/>
              <a:gd name="connsiteX118" fmla="*/ 176403 w 3898347"/>
              <a:gd name="connsiteY118" fmla="*/ 4227393 h 4275540"/>
              <a:gd name="connsiteX119" fmla="*/ 82528 w 3898347"/>
              <a:gd name="connsiteY119" fmla="*/ 4275540 h 4275540"/>
              <a:gd name="connsiteX120" fmla="*/ 19464 w 3898347"/>
              <a:gd name="connsiteY120" fmla="*/ 4256103 h 4275540"/>
              <a:gd name="connsiteX121" fmla="*/ 0 w 3898347"/>
              <a:gd name="connsiteY121" fmla="*/ 4221939 h 4275540"/>
              <a:gd name="connsiteX122" fmla="*/ 0 w 3898347"/>
              <a:gd name="connsiteY122" fmla="*/ 15850 h 4275540"/>
              <a:gd name="connsiteX123" fmla="*/ 3898347 w 3898347"/>
              <a:gd name="connsiteY123" fmla="*/ 0 h 4275540"/>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85553 w 3898347"/>
              <a:gd name="connsiteY40" fmla="*/ 3859030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70358"/>
              <a:gd name="connsiteX1" fmla="*/ 3898347 w 3898347"/>
              <a:gd name="connsiteY1" fmla="*/ 3834445 h 4270358"/>
              <a:gd name="connsiteX2" fmla="*/ 3892314 w 3898347"/>
              <a:gd name="connsiteY2" fmla="*/ 3832951 h 4270358"/>
              <a:gd name="connsiteX3" fmla="*/ 3851953 w 3898347"/>
              <a:gd name="connsiteY3" fmla="*/ 3802983 h 4270358"/>
              <a:gd name="connsiteX4" fmla="*/ 3836418 w 3898347"/>
              <a:gd name="connsiteY4" fmla="*/ 3811513 h 4270358"/>
              <a:gd name="connsiteX5" fmla="*/ 3833758 w 3898347"/>
              <a:gd name="connsiteY5" fmla="*/ 3813341 h 4270358"/>
              <a:gd name="connsiteX6" fmla="*/ 3822673 w 3898347"/>
              <a:gd name="connsiteY6" fmla="*/ 3812913 h 4270358"/>
              <a:gd name="connsiteX7" fmla="*/ 3820104 w 3898347"/>
              <a:gd name="connsiteY7" fmla="*/ 3822466 h 4270358"/>
              <a:gd name="connsiteX8" fmla="*/ 3803816 w 3898347"/>
              <a:gd name="connsiteY8" fmla="*/ 3828757 h 4270358"/>
              <a:gd name="connsiteX9" fmla="*/ 3729936 w 3898347"/>
              <a:gd name="connsiteY9" fmla="*/ 3815386 h 4270358"/>
              <a:gd name="connsiteX10" fmla="*/ 3726018 w 3898347"/>
              <a:gd name="connsiteY10" fmla="*/ 3815100 h 4270358"/>
              <a:gd name="connsiteX11" fmla="*/ 3725413 w 3898347"/>
              <a:gd name="connsiteY11" fmla="*/ 3814615 h 4270358"/>
              <a:gd name="connsiteX12" fmla="*/ 3713801 w 3898347"/>
              <a:gd name="connsiteY12" fmla="*/ 3811018 h 4270358"/>
              <a:gd name="connsiteX13" fmla="*/ 3709087 w 3898347"/>
              <a:gd name="connsiteY13" fmla="*/ 3813195 h 4270358"/>
              <a:gd name="connsiteX14" fmla="*/ 3698038 w 3898347"/>
              <a:gd name="connsiteY14" fmla="*/ 3806182 h 4270358"/>
              <a:gd name="connsiteX15" fmla="*/ 3662227 w 3898347"/>
              <a:gd name="connsiteY15" fmla="*/ 3807761 h 4270358"/>
              <a:gd name="connsiteX16" fmla="*/ 3659872 w 3898347"/>
              <a:gd name="connsiteY16" fmla="*/ 3805524 h 4270358"/>
              <a:gd name="connsiteX17" fmla="*/ 3643454 w 3898347"/>
              <a:gd name="connsiteY17" fmla="*/ 3794831 h 4270358"/>
              <a:gd name="connsiteX18" fmla="*/ 3624789 w 3898347"/>
              <a:gd name="connsiteY18" fmla="*/ 3803185 h 4270358"/>
              <a:gd name="connsiteX19" fmla="*/ 3602327 w 3898347"/>
              <a:gd name="connsiteY19" fmla="*/ 3794616 h 4270358"/>
              <a:gd name="connsiteX20" fmla="*/ 3596645 w 3898347"/>
              <a:gd name="connsiteY20" fmla="*/ 3797108 h 4270358"/>
              <a:gd name="connsiteX21" fmla="*/ 3574144 w 3898347"/>
              <a:gd name="connsiteY21" fmla="*/ 3795108 h 4270358"/>
              <a:gd name="connsiteX22" fmla="*/ 3562310 w 3898347"/>
              <a:gd name="connsiteY22" fmla="*/ 3787534 h 4270358"/>
              <a:gd name="connsiteX23" fmla="*/ 3551635 w 3898347"/>
              <a:gd name="connsiteY23" fmla="*/ 3797705 h 4270358"/>
              <a:gd name="connsiteX24" fmla="*/ 3542668 w 3898347"/>
              <a:gd name="connsiteY24" fmla="*/ 3803283 h 4270358"/>
              <a:gd name="connsiteX25" fmla="*/ 3533033 w 3898347"/>
              <a:gd name="connsiteY25" fmla="*/ 3799071 h 4270358"/>
              <a:gd name="connsiteX26" fmla="*/ 3521726 w 3898347"/>
              <a:gd name="connsiteY26" fmla="*/ 3804691 h 4270358"/>
              <a:gd name="connsiteX27" fmla="*/ 3520080 w 3898347"/>
              <a:gd name="connsiteY27" fmla="*/ 3805210 h 4270358"/>
              <a:gd name="connsiteX28" fmla="*/ 3508491 w 3898347"/>
              <a:gd name="connsiteY28" fmla="*/ 3797398 h 4270358"/>
              <a:gd name="connsiteX29" fmla="*/ 3503787 w 3898347"/>
              <a:gd name="connsiteY29" fmla="*/ 3797787 h 4270358"/>
              <a:gd name="connsiteX30" fmla="*/ 3492165 w 3898347"/>
              <a:gd name="connsiteY30" fmla="*/ 3799887 h 4270358"/>
              <a:gd name="connsiteX31" fmla="*/ 3472233 w 3898347"/>
              <a:gd name="connsiteY31" fmla="*/ 3805682 h 4270358"/>
              <a:gd name="connsiteX32" fmla="*/ 3465921 w 3898347"/>
              <a:gd name="connsiteY32" fmla="*/ 3805814 h 4270358"/>
              <a:gd name="connsiteX33" fmla="*/ 3455541 w 3898347"/>
              <a:gd name="connsiteY33" fmla="*/ 3815505 h 4270358"/>
              <a:gd name="connsiteX34" fmla="*/ 3429027 w 3898347"/>
              <a:gd name="connsiteY34" fmla="*/ 3816906 h 4270358"/>
              <a:gd name="connsiteX35" fmla="*/ 3369507 w 3898347"/>
              <a:gd name="connsiteY35" fmla="*/ 3825563 h 4270358"/>
              <a:gd name="connsiteX36" fmla="*/ 3324491 w 3898347"/>
              <a:gd name="connsiteY36" fmla="*/ 3832006 h 4270358"/>
              <a:gd name="connsiteX37" fmla="*/ 3244235 w 3898347"/>
              <a:gd name="connsiteY37" fmla="*/ 3834376 h 4270358"/>
              <a:gd name="connsiteX38" fmla="*/ 3226507 w 3898347"/>
              <a:gd name="connsiteY38" fmla="*/ 3820131 h 4270358"/>
              <a:gd name="connsiteX39" fmla="*/ 3191688 w 3898347"/>
              <a:gd name="connsiteY39" fmla="*/ 3837359 h 4270358"/>
              <a:gd name="connsiteX40" fmla="*/ 3153779 w 3898347"/>
              <a:gd name="connsiteY40" fmla="*/ 3848439 h 4270358"/>
              <a:gd name="connsiteX41" fmla="*/ 3090188 w 3898347"/>
              <a:gd name="connsiteY41" fmla="*/ 3855036 h 4270358"/>
              <a:gd name="connsiteX42" fmla="*/ 3031422 w 3898347"/>
              <a:gd name="connsiteY42" fmla="*/ 3858298 h 4270358"/>
              <a:gd name="connsiteX43" fmla="*/ 2996288 w 3898347"/>
              <a:gd name="connsiteY43" fmla="*/ 3860020 h 4270358"/>
              <a:gd name="connsiteX44" fmla="*/ 2901661 w 3898347"/>
              <a:gd name="connsiteY44" fmla="*/ 3882243 h 4270358"/>
              <a:gd name="connsiteX45" fmla="*/ 2782141 w 3898347"/>
              <a:gd name="connsiteY45" fmla="*/ 3932983 h 4270358"/>
              <a:gd name="connsiteX46" fmla="*/ 2749597 w 3898347"/>
              <a:gd name="connsiteY46" fmla="*/ 3956746 h 4270358"/>
              <a:gd name="connsiteX47" fmla="*/ 2730493 w 3898347"/>
              <a:gd name="connsiteY47" fmla="*/ 3955236 h 4270358"/>
              <a:gd name="connsiteX48" fmla="*/ 2707507 w 3898347"/>
              <a:gd name="connsiteY48" fmla="*/ 3947771 h 4270358"/>
              <a:gd name="connsiteX49" fmla="*/ 2701937 w 3898347"/>
              <a:gd name="connsiteY49" fmla="*/ 3950565 h 4270358"/>
              <a:gd name="connsiteX50" fmla="*/ 2679435 w 3898347"/>
              <a:gd name="connsiteY50" fmla="*/ 3949768 h 4270358"/>
              <a:gd name="connsiteX51" fmla="*/ 2667352 w 3898347"/>
              <a:gd name="connsiteY51" fmla="*/ 3942821 h 4270358"/>
              <a:gd name="connsiteX52" fmla="*/ 2657096 w 3898347"/>
              <a:gd name="connsiteY52" fmla="*/ 3953571 h 4270358"/>
              <a:gd name="connsiteX53" fmla="*/ 2655161 w 3898347"/>
              <a:gd name="connsiteY53" fmla="*/ 3962216 h 4270358"/>
              <a:gd name="connsiteX54" fmla="*/ 2638604 w 3898347"/>
              <a:gd name="connsiteY54" fmla="*/ 3955936 h 4270358"/>
              <a:gd name="connsiteX55" fmla="*/ 2626185 w 3898347"/>
              <a:gd name="connsiteY55" fmla="*/ 3962937 h 4270358"/>
              <a:gd name="connsiteX56" fmla="*/ 2614077 w 3898347"/>
              <a:gd name="connsiteY56" fmla="*/ 3955576 h 4270358"/>
              <a:gd name="connsiteX57" fmla="*/ 2609403 w 3898347"/>
              <a:gd name="connsiteY57" fmla="*/ 3956215 h 4270358"/>
              <a:gd name="connsiteX58" fmla="*/ 2597896 w 3898347"/>
              <a:gd name="connsiteY58" fmla="*/ 3958939 h 4270358"/>
              <a:gd name="connsiteX59" fmla="*/ 2578251 w 3898347"/>
              <a:gd name="connsiteY59" fmla="*/ 3965812 h 4270358"/>
              <a:gd name="connsiteX60" fmla="*/ 2571961 w 3898347"/>
              <a:gd name="connsiteY60" fmla="*/ 3966278 h 4270358"/>
              <a:gd name="connsiteX61" fmla="*/ 2559399 w 3898347"/>
              <a:gd name="connsiteY61" fmla="*/ 3979193 h 4270358"/>
              <a:gd name="connsiteX62" fmla="*/ 2533560 w 3898347"/>
              <a:gd name="connsiteY62" fmla="*/ 3988160 h 4270358"/>
              <a:gd name="connsiteX63" fmla="*/ 2515299 w 3898347"/>
              <a:gd name="connsiteY63" fmla="*/ 4016867 h 4270358"/>
              <a:gd name="connsiteX64" fmla="*/ 2513423 w 3898347"/>
              <a:gd name="connsiteY64" fmla="*/ 4018759 h 4270358"/>
              <a:gd name="connsiteX65" fmla="*/ 2482991 w 3898347"/>
              <a:gd name="connsiteY65" fmla="*/ 4012935 h 4270358"/>
              <a:gd name="connsiteX66" fmla="*/ 2446940 w 3898347"/>
              <a:gd name="connsiteY66" fmla="*/ 4021172 h 4270358"/>
              <a:gd name="connsiteX67" fmla="*/ 2404883 w 3898347"/>
              <a:gd name="connsiteY67" fmla="*/ 4024808 h 4270358"/>
              <a:gd name="connsiteX68" fmla="*/ 2373894 w 3898347"/>
              <a:gd name="connsiteY68" fmla="*/ 4023827 h 4270358"/>
              <a:gd name="connsiteX69" fmla="*/ 2297080 w 3898347"/>
              <a:gd name="connsiteY69" fmla="*/ 4040841 h 4270358"/>
              <a:gd name="connsiteX70" fmla="*/ 2170615 w 3898347"/>
              <a:gd name="connsiteY70" fmla="*/ 4077196 h 4270358"/>
              <a:gd name="connsiteX71" fmla="*/ 2143580 w 3898347"/>
              <a:gd name="connsiteY71" fmla="*/ 4083102 h 4270358"/>
              <a:gd name="connsiteX72" fmla="*/ 2119893 w 3898347"/>
              <a:gd name="connsiteY72" fmla="*/ 4080874 h 4270358"/>
              <a:gd name="connsiteX73" fmla="*/ 2114008 w 3898347"/>
              <a:gd name="connsiteY73" fmla="*/ 4073996 h 4270358"/>
              <a:gd name="connsiteX74" fmla="*/ 2099067 w 3898347"/>
              <a:gd name="connsiteY74" fmla="*/ 4076068 h 4270358"/>
              <a:gd name="connsiteX75" fmla="*/ 2095000 w 3898347"/>
              <a:gd name="connsiteY75" fmla="*/ 4075096 h 4270358"/>
              <a:gd name="connsiteX76" fmla="*/ 2071767 w 3898347"/>
              <a:gd name="connsiteY76" fmla="*/ 4071044 h 4270358"/>
              <a:gd name="connsiteX77" fmla="*/ 2024486 w 3898347"/>
              <a:gd name="connsiteY77" fmla="*/ 4100276 h 4270358"/>
              <a:gd name="connsiteX78" fmla="*/ 1964411 w 3898347"/>
              <a:gd name="connsiteY78" fmla="*/ 4105069 h 4270358"/>
              <a:gd name="connsiteX79" fmla="*/ 1739945 w 3898347"/>
              <a:gd name="connsiteY79" fmla="*/ 4171795 h 4270358"/>
              <a:gd name="connsiteX80" fmla="*/ 1610556 w 3898347"/>
              <a:gd name="connsiteY80" fmla="*/ 4167701 h 4270358"/>
              <a:gd name="connsiteX81" fmla="*/ 1553623 w 3898347"/>
              <a:gd name="connsiteY81" fmla="*/ 4236045 h 4270358"/>
              <a:gd name="connsiteX82" fmla="*/ 1548640 w 3898347"/>
              <a:gd name="connsiteY82" fmla="*/ 4238297 h 4270358"/>
              <a:gd name="connsiteX83" fmla="*/ 1530136 w 3898347"/>
              <a:gd name="connsiteY83" fmla="*/ 4227121 h 4270358"/>
              <a:gd name="connsiteX84" fmla="*/ 1508787 w 3898347"/>
              <a:gd name="connsiteY84" fmla="*/ 4234213 h 4270358"/>
              <a:gd name="connsiteX85" fmla="*/ 1488914 w 3898347"/>
              <a:gd name="connsiteY85" fmla="*/ 4241772 h 4270358"/>
              <a:gd name="connsiteX86" fmla="*/ 1488999 w 3898347"/>
              <a:gd name="connsiteY86" fmla="*/ 4251186 h 4270358"/>
              <a:gd name="connsiteX87" fmla="*/ 1475364 w 3898347"/>
              <a:gd name="connsiteY87" fmla="*/ 4248364 h 4270358"/>
              <a:gd name="connsiteX88" fmla="*/ 1457275 w 3898347"/>
              <a:gd name="connsiteY88" fmla="*/ 4252863 h 4270358"/>
              <a:gd name="connsiteX89" fmla="*/ 1448085 w 3898347"/>
              <a:gd name="connsiteY89" fmla="*/ 4248391 h 4270358"/>
              <a:gd name="connsiteX90" fmla="*/ 1315306 w 3898347"/>
              <a:gd name="connsiteY90" fmla="*/ 4237004 h 4270358"/>
              <a:gd name="connsiteX91" fmla="*/ 1272434 w 3898347"/>
              <a:gd name="connsiteY91" fmla="*/ 4244958 h 4270358"/>
              <a:gd name="connsiteX92" fmla="*/ 1231567 w 3898347"/>
              <a:gd name="connsiteY92" fmla="*/ 4219356 h 4270358"/>
              <a:gd name="connsiteX93" fmla="*/ 1216643 w 3898347"/>
              <a:gd name="connsiteY93" fmla="*/ 4229828 h 4270358"/>
              <a:gd name="connsiteX94" fmla="*/ 1214101 w 3898347"/>
              <a:gd name="connsiteY94" fmla="*/ 4231991 h 4270358"/>
              <a:gd name="connsiteX95" fmla="*/ 1203193 w 3898347"/>
              <a:gd name="connsiteY95" fmla="*/ 4232867 h 4270358"/>
              <a:gd name="connsiteX96" fmla="*/ 1201049 w 3898347"/>
              <a:gd name="connsiteY96" fmla="*/ 4242842 h 4270358"/>
              <a:gd name="connsiteX97" fmla="*/ 1185298 w 3898347"/>
              <a:gd name="connsiteY97" fmla="*/ 4251133 h 4270358"/>
              <a:gd name="connsiteX98" fmla="*/ 1164955 w 3898347"/>
              <a:gd name="connsiteY98" fmla="*/ 4250027 h 4270358"/>
              <a:gd name="connsiteX99" fmla="*/ 1067357 w 3898347"/>
              <a:gd name="connsiteY99" fmla="*/ 4233908 h 4270358"/>
              <a:gd name="connsiteX100" fmla="*/ 1009492 w 3898347"/>
              <a:gd name="connsiteY100" fmla="*/ 4230455 h 4270358"/>
              <a:gd name="connsiteX101" fmla="*/ 988345 w 3898347"/>
              <a:gd name="connsiteY101" fmla="*/ 4238880 h 4270358"/>
              <a:gd name="connsiteX102" fmla="*/ 958251 w 3898347"/>
              <a:gd name="connsiteY102" fmla="*/ 4244100 h 4270358"/>
              <a:gd name="connsiteX103" fmla="*/ 905785 w 3898347"/>
              <a:gd name="connsiteY103" fmla="*/ 4260845 h 4270358"/>
              <a:gd name="connsiteX104" fmla="*/ 834176 w 3898347"/>
              <a:gd name="connsiteY104" fmla="*/ 4270241 h 4270358"/>
              <a:gd name="connsiteX105" fmla="*/ 778474 w 3898347"/>
              <a:gd name="connsiteY105" fmla="*/ 4235526 h 4270358"/>
              <a:gd name="connsiteX106" fmla="*/ 774418 w 3898347"/>
              <a:gd name="connsiteY106" fmla="*/ 4242583 h 4270358"/>
              <a:gd name="connsiteX107" fmla="*/ 737705 w 3898347"/>
              <a:gd name="connsiteY107" fmla="*/ 4238891 h 4270358"/>
              <a:gd name="connsiteX108" fmla="*/ 627717 w 3898347"/>
              <a:gd name="connsiteY108" fmla="*/ 4207629 h 4270358"/>
              <a:gd name="connsiteX109" fmla="*/ 533391 w 3898347"/>
              <a:gd name="connsiteY109" fmla="*/ 4170035 h 4270358"/>
              <a:gd name="connsiteX110" fmla="*/ 508621 w 3898347"/>
              <a:gd name="connsiteY110" fmla="*/ 4176044 h 4270358"/>
              <a:gd name="connsiteX111" fmla="*/ 467082 w 3898347"/>
              <a:gd name="connsiteY111" fmla="*/ 4185616 h 4270358"/>
              <a:gd name="connsiteX112" fmla="*/ 437646 w 3898347"/>
              <a:gd name="connsiteY112" fmla="*/ 4212658 h 4270358"/>
              <a:gd name="connsiteX113" fmla="*/ 402271 w 3898347"/>
              <a:gd name="connsiteY113" fmla="*/ 4212774 h 4270358"/>
              <a:gd name="connsiteX114" fmla="*/ 391968 w 3898347"/>
              <a:gd name="connsiteY114" fmla="*/ 4187073 h 4270358"/>
              <a:gd name="connsiteX115" fmla="*/ 354806 w 3898347"/>
              <a:gd name="connsiteY115" fmla="*/ 4195545 h 4270358"/>
              <a:gd name="connsiteX116" fmla="*/ 298662 w 3898347"/>
              <a:gd name="connsiteY116" fmla="*/ 4211227 h 4270358"/>
              <a:gd name="connsiteX117" fmla="*/ 265740 w 3898347"/>
              <a:gd name="connsiteY117" fmla="*/ 4213623 h 4270358"/>
              <a:gd name="connsiteX118" fmla="*/ 176403 w 3898347"/>
              <a:gd name="connsiteY118" fmla="*/ 4227393 h 4270358"/>
              <a:gd name="connsiteX119" fmla="*/ 82528 w 3898347"/>
              <a:gd name="connsiteY119" fmla="*/ 4243774 h 4270358"/>
              <a:gd name="connsiteX120" fmla="*/ 19464 w 3898347"/>
              <a:gd name="connsiteY120" fmla="*/ 4256103 h 4270358"/>
              <a:gd name="connsiteX121" fmla="*/ 0 w 3898347"/>
              <a:gd name="connsiteY121" fmla="*/ 4221939 h 4270358"/>
              <a:gd name="connsiteX122" fmla="*/ 0 w 3898347"/>
              <a:gd name="connsiteY122" fmla="*/ 15850 h 4270358"/>
              <a:gd name="connsiteX123" fmla="*/ 3898347 w 3898347"/>
              <a:gd name="connsiteY123" fmla="*/ 0 h 4270358"/>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33391 w 3898347"/>
              <a:gd name="connsiteY109" fmla="*/ 4170035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54806 w 3898347"/>
              <a:gd name="connsiteY115" fmla="*/ 4195545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10556 w 3898347"/>
              <a:gd name="connsiteY80" fmla="*/ 4167701 h 4260845"/>
              <a:gd name="connsiteX81" fmla="*/ 1553623 w 3898347"/>
              <a:gd name="connsiteY81" fmla="*/ 4236045 h 4260845"/>
              <a:gd name="connsiteX82" fmla="*/ 1548640 w 3898347"/>
              <a:gd name="connsiteY82" fmla="*/ 4238297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53623 w 3898347"/>
              <a:gd name="connsiteY81" fmla="*/ 4236045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10556 w 3898347"/>
              <a:gd name="connsiteY80" fmla="*/ 4167701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91255"/>
              <a:gd name="connsiteX1" fmla="*/ 3898347 w 3898347"/>
              <a:gd name="connsiteY1" fmla="*/ 3834445 h 4291255"/>
              <a:gd name="connsiteX2" fmla="*/ 3892314 w 3898347"/>
              <a:gd name="connsiteY2" fmla="*/ 3832951 h 4291255"/>
              <a:gd name="connsiteX3" fmla="*/ 3851953 w 3898347"/>
              <a:gd name="connsiteY3" fmla="*/ 3802983 h 4291255"/>
              <a:gd name="connsiteX4" fmla="*/ 3836418 w 3898347"/>
              <a:gd name="connsiteY4" fmla="*/ 3811513 h 4291255"/>
              <a:gd name="connsiteX5" fmla="*/ 3833758 w 3898347"/>
              <a:gd name="connsiteY5" fmla="*/ 3813341 h 4291255"/>
              <a:gd name="connsiteX6" fmla="*/ 3822673 w 3898347"/>
              <a:gd name="connsiteY6" fmla="*/ 3812913 h 4291255"/>
              <a:gd name="connsiteX7" fmla="*/ 3820104 w 3898347"/>
              <a:gd name="connsiteY7" fmla="*/ 3822466 h 4291255"/>
              <a:gd name="connsiteX8" fmla="*/ 3803816 w 3898347"/>
              <a:gd name="connsiteY8" fmla="*/ 3828757 h 4291255"/>
              <a:gd name="connsiteX9" fmla="*/ 3729936 w 3898347"/>
              <a:gd name="connsiteY9" fmla="*/ 3815386 h 4291255"/>
              <a:gd name="connsiteX10" fmla="*/ 3726018 w 3898347"/>
              <a:gd name="connsiteY10" fmla="*/ 3815100 h 4291255"/>
              <a:gd name="connsiteX11" fmla="*/ 3725413 w 3898347"/>
              <a:gd name="connsiteY11" fmla="*/ 3814615 h 4291255"/>
              <a:gd name="connsiteX12" fmla="*/ 3713801 w 3898347"/>
              <a:gd name="connsiteY12" fmla="*/ 3811018 h 4291255"/>
              <a:gd name="connsiteX13" fmla="*/ 3709087 w 3898347"/>
              <a:gd name="connsiteY13" fmla="*/ 3813195 h 4291255"/>
              <a:gd name="connsiteX14" fmla="*/ 3698038 w 3898347"/>
              <a:gd name="connsiteY14" fmla="*/ 3806182 h 4291255"/>
              <a:gd name="connsiteX15" fmla="*/ 3662227 w 3898347"/>
              <a:gd name="connsiteY15" fmla="*/ 3807761 h 4291255"/>
              <a:gd name="connsiteX16" fmla="*/ 3659872 w 3898347"/>
              <a:gd name="connsiteY16" fmla="*/ 3805524 h 4291255"/>
              <a:gd name="connsiteX17" fmla="*/ 3643454 w 3898347"/>
              <a:gd name="connsiteY17" fmla="*/ 3794831 h 4291255"/>
              <a:gd name="connsiteX18" fmla="*/ 3624789 w 3898347"/>
              <a:gd name="connsiteY18" fmla="*/ 3803185 h 4291255"/>
              <a:gd name="connsiteX19" fmla="*/ 3602327 w 3898347"/>
              <a:gd name="connsiteY19" fmla="*/ 3794616 h 4291255"/>
              <a:gd name="connsiteX20" fmla="*/ 3596645 w 3898347"/>
              <a:gd name="connsiteY20" fmla="*/ 3797108 h 4291255"/>
              <a:gd name="connsiteX21" fmla="*/ 3574144 w 3898347"/>
              <a:gd name="connsiteY21" fmla="*/ 3795108 h 4291255"/>
              <a:gd name="connsiteX22" fmla="*/ 3562310 w 3898347"/>
              <a:gd name="connsiteY22" fmla="*/ 3787534 h 4291255"/>
              <a:gd name="connsiteX23" fmla="*/ 3551635 w 3898347"/>
              <a:gd name="connsiteY23" fmla="*/ 3797705 h 4291255"/>
              <a:gd name="connsiteX24" fmla="*/ 3542668 w 3898347"/>
              <a:gd name="connsiteY24" fmla="*/ 3803283 h 4291255"/>
              <a:gd name="connsiteX25" fmla="*/ 3533033 w 3898347"/>
              <a:gd name="connsiteY25" fmla="*/ 3799071 h 4291255"/>
              <a:gd name="connsiteX26" fmla="*/ 3521726 w 3898347"/>
              <a:gd name="connsiteY26" fmla="*/ 3804691 h 4291255"/>
              <a:gd name="connsiteX27" fmla="*/ 3520080 w 3898347"/>
              <a:gd name="connsiteY27" fmla="*/ 3805210 h 4291255"/>
              <a:gd name="connsiteX28" fmla="*/ 3508491 w 3898347"/>
              <a:gd name="connsiteY28" fmla="*/ 3797398 h 4291255"/>
              <a:gd name="connsiteX29" fmla="*/ 3503787 w 3898347"/>
              <a:gd name="connsiteY29" fmla="*/ 3797787 h 4291255"/>
              <a:gd name="connsiteX30" fmla="*/ 3492165 w 3898347"/>
              <a:gd name="connsiteY30" fmla="*/ 3799887 h 4291255"/>
              <a:gd name="connsiteX31" fmla="*/ 3472233 w 3898347"/>
              <a:gd name="connsiteY31" fmla="*/ 3805682 h 4291255"/>
              <a:gd name="connsiteX32" fmla="*/ 3465921 w 3898347"/>
              <a:gd name="connsiteY32" fmla="*/ 3805814 h 4291255"/>
              <a:gd name="connsiteX33" fmla="*/ 3455541 w 3898347"/>
              <a:gd name="connsiteY33" fmla="*/ 3815505 h 4291255"/>
              <a:gd name="connsiteX34" fmla="*/ 3429027 w 3898347"/>
              <a:gd name="connsiteY34" fmla="*/ 3816906 h 4291255"/>
              <a:gd name="connsiteX35" fmla="*/ 3369507 w 3898347"/>
              <a:gd name="connsiteY35" fmla="*/ 3825563 h 4291255"/>
              <a:gd name="connsiteX36" fmla="*/ 3324491 w 3898347"/>
              <a:gd name="connsiteY36" fmla="*/ 3832006 h 4291255"/>
              <a:gd name="connsiteX37" fmla="*/ 3244235 w 3898347"/>
              <a:gd name="connsiteY37" fmla="*/ 3834376 h 4291255"/>
              <a:gd name="connsiteX38" fmla="*/ 3226507 w 3898347"/>
              <a:gd name="connsiteY38" fmla="*/ 3820131 h 4291255"/>
              <a:gd name="connsiteX39" fmla="*/ 3191688 w 3898347"/>
              <a:gd name="connsiteY39" fmla="*/ 3837359 h 4291255"/>
              <a:gd name="connsiteX40" fmla="*/ 3153779 w 3898347"/>
              <a:gd name="connsiteY40" fmla="*/ 3848439 h 4291255"/>
              <a:gd name="connsiteX41" fmla="*/ 3090188 w 3898347"/>
              <a:gd name="connsiteY41" fmla="*/ 3855036 h 4291255"/>
              <a:gd name="connsiteX42" fmla="*/ 3031422 w 3898347"/>
              <a:gd name="connsiteY42" fmla="*/ 3858298 h 4291255"/>
              <a:gd name="connsiteX43" fmla="*/ 2996288 w 3898347"/>
              <a:gd name="connsiteY43" fmla="*/ 3860020 h 4291255"/>
              <a:gd name="connsiteX44" fmla="*/ 2901661 w 3898347"/>
              <a:gd name="connsiteY44" fmla="*/ 3882243 h 4291255"/>
              <a:gd name="connsiteX45" fmla="*/ 2782141 w 3898347"/>
              <a:gd name="connsiteY45" fmla="*/ 3932983 h 4291255"/>
              <a:gd name="connsiteX46" fmla="*/ 2749597 w 3898347"/>
              <a:gd name="connsiteY46" fmla="*/ 3956746 h 4291255"/>
              <a:gd name="connsiteX47" fmla="*/ 2730493 w 3898347"/>
              <a:gd name="connsiteY47" fmla="*/ 3955236 h 4291255"/>
              <a:gd name="connsiteX48" fmla="*/ 2707507 w 3898347"/>
              <a:gd name="connsiteY48" fmla="*/ 3947771 h 4291255"/>
              <a:gd name="connsiteX49" fmla="*/ 2701937 w 3898347"/>
              <a:gd name="connsiteY49" fmla="*/ 3950565 h 4291255"/>
              <a:gd name="connsiteX50" fmla="*/ 2679435 w 3898347"/>
              <a:gd name="connsiteY50" fmla="*/ 3949768 h 4291255"/>
              <a:gd name="connsiteX51" fmla="*/ 2667352 w 3898347"/>
              <a:gd name="connsiteY51" fmla="*/ 3942821 h 4291255"/>
              <a:gd name="connsiteX52" fmla="*/ 2657096 w 3898347"/>
              <a:gd name="connsiteY52" fmla="*/ 3953571 h 4291255"/>
              <a:gd name="connsiteX53" fmla="*/ 2655161 w 3898347"/>
              <a:gd name="connsiteY53" fmla="*/ 3962216 h 4291255"/>
              <a:gd name="connsiteX54" fmla="*/ 2638604 w 3898347"/>
              <a:gd name="connsiteY54" fmla="*/ 3955936 h 4291255"/>
              <a:gd name="connsiteX55" fmla="*/ 2626185 w 3898347"/>
              <a:gd name="connsiteY55" fmla="*/ 3962937 h 4291255"/>
              <a:gd name="connsiteX56" fmla="*/ 2614077 w 3898347"/>
              <a:gd name="connsiteY56" fmla="*/ 3955576 h 4291255"/>
              <a:gd name="connsiteX57" fmla="*/ 2609403 w 3898347"/>
              <a:gd name="connsiteY57" fmla="*/ 3956215 h 4291255"/>
              <a:gd name="connsiteX58" fmla="*/ 2597896 w 3898347"/>
              <a:gd name="connsiteY58" fmla="*/ 3958939 h 4291255"/>
              <a:gd name="connsiteX59" fmla="*/ 2578251 w 3898347"/>
              <a:gd name="connsiteY59" fmla="*/ 3965812 h 4291255"/>
              <a:gd name="connsiteX60" fmla="*/ 2571961 w 3898347"/>
              <a:gd name="connsiteY60" fmla="*/ 3966278 h 4291255"/>
              <a:gd name="connsiteX61" fmla="*/ 2559399 w 3898347"/>
              <a:gd name="connsiteY61" fmla="*/ 3979193 h 4291255"/>
              <a:gd name="connsiteX62" fmla="*/ 2533560 w 3898347"/>
              <a:gd name="connsiteY62" fmla="*/ 3988160 h 4291255"/>
              <a:gd name="connsiteX63" fmla="*/ 2515299 w 3898347"/>
              <a:gd name="connsiteY63" fmla="*/ 4016867 h 4291255"/>
              <a:gd name="connsiteX64" fmla="*/ 2513423 w 3898347"/>
              <a:gd name="connsiteY64" fmla="*/ 4018759 h 4291255"/>
              <a:gd name="connsiteX65" fmla="*/ 2482991 w 3898347"/>
              <a:gd name="connsiteY65" fmla="*/ 4012935 h 4291255"/>
              <a:gd name="connsiteX66" fmla="*/ 2446940 w 3898347"/>
              <a:gd name="connsiteY66" fmla="*/ 4021172 h 4291255"/>
              <a:gd name="connsiteX67" fmla="*/ 2404883 w 3898347"/>
              <a:gd name="connsiteY67" fmla="*/ 4024808 h 4291255"/>
              <a:gd name="connsiteX68" fmla="*/ 2373894 w 3898347"/>
              <a:gd name="connsiteY68" fmla="*/ 4023827 h 4291255"/>
              <a:gd name="connsiteX69" fmla="*/ 2297080 w 3898347"/>
              <a:gd name="connsiteY69" fmla="*/ 4040841 h 4291255"/>
              <a:gd name="connsiteX70" fmla="*/ 2170615 w 3898347"/>
              <a:gd name="connsiteY70" fmla="*/ 4077196 h 4291255"/>
              <a:gd name="connsiteX71" fmla="*/ 2143580 w 3898347"/>
              <a:gd name="connsiteY71" fmla="*/ 4083102 h 4291255"/>
              <a:gd name="connsiteX72" fmla="*/ 2119893 w 3898347"/>
              <a:gd name="connsiteY72" fmla="*/ 4080874 h 4291255"/>
              <a:gd name="connsiteX73" fmla="*/ 2114008 w 3898347"/>
              <a:gd name="connsiteY73" fmla="*/ 4073996 h 4291255"/>
              <a:gd name="connsiteX74" fmla="*/ 2099067 w 3898347"/>
              <a:gd name="connsiteY74" fmla="*/ 4076068 h 4291255"/>
              <a:gd name="connsiteX75" fmla="*/ 2095000 w 3898347"/>
              <a:gd name="connsiteY75" fmla="*/ 4075096 h 4291255"/>
              <a:gd name="connsiteX76" fmla="*/ 2071767 w 3898347"/>
              <a:gd name="connsiteY76" fmla="*/ 4071044 h 4291255"/>
              <a:gd name="connsiteX77" fmla="*/ 2024486 w 3898347"/>
              <a:gd name="connsiteY77" fmla="*/ 4100276 h 4291255"/>
              <a:gd name="connsiteX78" fmla="*/ 1964411 w 3898347"/>
              <a:gd name="connsiteY78" fmla="*/ 4105069 h 4291255"/>
              <a:gd name="connsiteX79" fmla="*/ 1739945 w 3898347"/>
              <a:gd name="connsiteY79" fmla="*/ 4171795 h 4291255"/>
              <a:gd name="connsiteX80" fmla="*/ 1642330 w 3898347"/>
              <a:gd name="connsiteY80" fmla="*/ 4174762 h 4291255"/>
              <a:gd name="connsiteX81" fmla="*/ 1564215 w 3898347"/>
              <a:gd name="connsiteY81" fmla="*/ 4190149 h 4291255"/>
              <a:gd name="connsiteX82" fmla="*/ 1538049 w 3898347"/>
              <a:gd name="connsiteY82" fmla="*/ 4291255 h 4291255"/>
              <a:gd name="connsiteX83" fmla="*/ 1530136 w 3898347"/>
              <a:gd name="connsiteY83" fmla="*/ 4227121 h 4291255"/>
              <a:gd name="connsiteX84" fmla="*/ 1508787 w 3898347"/>
              <a:gd name="connsiteY84" fmla="*/ 4234213 h 4291255"/>
              <a:gd name="connsiteX85" fmla="*/ 1488914 w 3898347"/>
              <a:gd name="connsiteY85" fmla="*/ 4241772 h 4291255"/>
              <a:gd name="connsiteX86" fmla="*/ 1488999 w 3898347"/>
              <a:gd name="connsiteY86" fmla="*/ 4251186 h 4291255"/>
              <a:gd name="connsiteX87" fmla="*/ 1475364 w 3898347"/>
              <a:gd name="connsiteY87" fmla="*/ 4248364 h 4291255"/>
              <a:gd name="connsiteX88" fmla="*/ 1457275 w 3898347"/>
              <a:gd name="connsiteY88" fmla="*/ 4252863 h 4291255"/>
              <a:gd name="connsiteX89" fmla="*/ 1448085 w 3898347"/>
              <a:gd name="connsiteY89" fmla="*/ 4248391 h 4291255"/>
              <a:gd name="connsiteX90" fmla="*/ 1315306 w 3898347"/>
              <a:gd name="connsiteY90" fmla="*/ 4237004 h 4291255"/>
              <a:gd name="connsiteX91" fmla="*/ 1272434 w 3898347"/>
              <a:gd name="connsiteY91" fmla="*/ 4244958 h 4291255"/>
              <a:gd name="connsiteX92" fmla="*/ 1231567 w 3898347"/>
              <a:gd name="connsiteY92" fmla="*/ 4219356 h 4291255"/>
              <a:gd name="connsiteX93" fmla="*/ 1216643 w 3898347"/>
              <a:gd name="connsiteY93" fmla="*/ 4229828 h 4291255"/>
              <a:gd name="connsiteX94" fmla="*/ 1214101 w 3898347"/>
              <a:gd name="connsiteY94" fmla="*/ 4231991 h 4291255"/>
              <a:gd name="connsiteX95" fmla="*/ 1203193 w 3898347"/>
              <a:gd name="connsiteY95" fmla="*/ 4232867 h 4291255"/>
              <a:gd name="connsiteX96" fmla="*/ 1201049 w 3898347"/>
              <a:gd name="connsiteY96" fmla="*/ 4242842 h 4291255"/>
              <a:gd name="connsiteX97" fmla="*/ 1185298 w 3898347"/>
              <a:gd name="connsiteY97" fmla="*/ 4251133 h 4291255"/>
              <a:gd name="connsiteX98" fmla="*/ 1164955 w 3898347"/>
              <a:gd name="connsiteY98" fmla="*/ 4250027 h 4291255"/>
              <a:gd name="connsiteX99" fmla="*/ 1067357 w 3898347"/>
              <a:gd name="connsiteY99" fmla="*/ 4233908 h 4291255"/>
              <a:gd name="connsiteX100" fmla="*/ 1009492 w 3898347"/>
              <a:gd name="connsiteY100" fmla="*/ 4230455 h 4291255"/>
              <a:gd name="connsiteX101" fmla="*/ 988345 w 3898347"/>
              <a:gd name="connsiteY101" fmla="*/ 4238880 h 4291255"/>
              <a:gd name="connsiteX102" fmla="*/ 958251 w 3898347"/>
              <a:gd name="connsiteY102" fmla="*/ 4244100 h 4291255"/>
              <a:gd name="connsiteX103" fmla="*/ 905785 w 3898347"/>
              <a:gd name="connsiteY103" fmla="*/ 4260845 h 4291255"/>
              <a:gd name="connsiteX104" fmla="*/ 837706 w 3898347"/>
              <a:gd name="connsiteY104" fmla="*/ 4245528 h 4291255"/>
              <a:gd name="connsiteX105" fmla="*/ 778474 w 3898347"/>
              <a:gd name="connsiteY105" fmla="*/ 4235526 h 4291255"/>
              <a:gd name="connsiteX106" fmla="*/ 774418 w 3898347"/>
              <a:gd name="connsiteY106" fmla="*/ 4242583 h 4291255"/>
              <a:gd name="connsiteX107" fmla="*/ 737705 w 3898347"/>
              <a:gd name="connsiteY107" fmla="*/ 4238891 h 4291255"/>
              <a:gd name="connsiteX108" fmla="*/ 627717 w 3898347"/>
              <a:gd name="connsiteY108" fmla="*/ 4207629 h 4291255"/>
              <a:gd name="connsiteX109" fmla="*/ 551044 w 3898347"/>
              <a:gd name="connsiteY109" fmla="*/ 4180627 h 4291255"/>
              <a:gd name="connsiteX110" fmla="*/ 508621 w 3898347"/>
              <a:gd name="connsiteY110" fmla="*/ 4176044 h 4291255"/>
              <a:gd name="connsiteX111" fmla="*/ 467082 w 3898347"/>
              <a:gd name="connsiteY111" fmla="*/ 4185616 h 4291255"/>
              <a:gd name="connsiteX112" fmla="*/ 437646 w 3898347"/>
              <a:gd name="connsiteY112" fmla="*/ 4212658 h 4291255"/>
              <a:gd name="connsiteX113" fmla="*/ 402271 w 3898347"/>
              <a:gd name="connsiteY113" fmla="*/ 4212774 h 4291255"/>
              <a:gd name="connsiteX114" fmla="*/ 391968 w 3898347"/>
              <a:gd name="connsiteY114" fmla="*/ 4187073 h 4291255"/>
              <a:gd name="connsiteX115" fmla="*/ 337154 w 3898347"/>
              <a:gd name="connsiteY115" fmla="*/ 4206136 h 4291255"/>
              <a:gd name="connsiteX116" fmla="*/ 298662 w 3898347"/>
              <a:gd name="connsiteY116" fmla="*/ 4211227 h 4291255"/>
              <a:gd name="connsiteX117" fmla="*/ 265740 w 3898347"/>
              <a:gd name="connsiteY117" fmla="*/ 4213623 h 4291255"/>
              <a:gd name="connsiteX118" fmla="*/ 176403 w 3898347"/>
              <a:gd name="connsiteY118" fmla="*/ 4227393 h 4291255"/>
              <a:gd name="connsiteX119" fmla="*/ 82528 w 3898347"/>
              <a:gd name="connsiteY119" fmla="*/ 4243774 h 4291255"/>
              <a:gd name="connsiteX120" fmla="*/ 19464 w 3898347"/>
              <a:gd name="connsiteY120" fmla="*/ 4256103 h 4291255"/>
              <a:gd name="connsiteX121" fmla="*/ 0 w 3898347"/>
              <a:gd name="connsiteY121" fmla="*/ 4221939 h 4291255"/>
              <a:gd name="connsiteX122" fmla="*/ 0 w 3898347"/>
              <a:gd name="connsiteY122" fmla="*/ 15850 h 4291255"/>
              <a:gd name="connsiteX123" fmla="*/ 3898347 w 3898347"/>
              <a:gd name="connsiteY123" fmla="*/ 0 h 429125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64215 w 3898347"/>
              <a:gd name="connsiteY81" fmla="*/ 419014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91968 w 3898347"/>
              <a:gd name="connsiteY114" fmla="*/ 4187073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1044 w 3898347"/>
              <a:gd name="connsiteY109" fmla="*/ 4180627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08621 w 3898347"/>
              <a:gd name="connsiteY110" fmla="*/ 4176044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27717 w 3898347"/>
              <a:gd name="connsiteY108" fmla="*/ 4207629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48640 w 3898347"/>
              <a:gd name="connsiteY82" fmla="*/ 4217115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0136 w 3898347"/>
              <a:gd name="connsiteY83" fmla="*/ 4227121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15306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48085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57275 w 3898347"/>
              <a:gd name="connsiteY88" fmla="*/ 4252863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64411 w 3898347"/>
              <a:gd name="connsiteY78" fmla="*/ 4105069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42330 w 3898347"/>
              <a:gd name="connsiteY80" fmla="*/ 4174762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25174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72434 w 3898347"/>
              <a:gd name="connsiteY91" fmla="*/ 4244958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31567 w 3898347"/>
              <a:gd name="connsiteY92" fmla="*/ 4219356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60845"/>
              <a:gd name="connsiteX1" fmla="*/ 3898347 w 3898347"/>
              <a:gd name="connsiteY1" fmla="*/ 3834445 h 4260845"/>
              <a:gd name="connsiteX2" fmla="*/ 3892314 w 3898347"/>
              <a:gd name="connsiteY2" fmla="*/ 3832951 h 4260845"/>
              <a:gd name="connsiteX3" fmla="*/ 3851953 w 3898347"/>
              <a:gd name="connsiteY3" fmla="*/ 3802983 h 4260845"/>
              <a:gd name="connsiteX4" fmla="*/ 3836418 w 3898347"/>
              <a:gd name="connsiteY4" fmla="*/ 3811513 h 4260845"/>
              <a:gd name="connsiteX5" fmla="*/ 3833758 w 3898347"/>
              <a:gd name="connsiteY5" fmla="*/ 3813341 h 4260845"/>
              <a:gd name="connsiteX6" fmla="*/ 3822673 w 3898347"/>
              <a:gd name="connsiteY6" fmla="*/ 3812913 h 4260845"/>
              <a:gd name="connsiteX7" fmla="*/ 3820104 w 3898347"/>
              <a:gd name="connsiteY7" fmla="*/ 3822466 h 4260845"/>
              <a:gd name="connsiteX8" fmla="*/ 3803816 w 3898347"/>
              <a:gd name="connsiteY8" fmla="*/ 3828757 h 4260845"/>
              <a:gd name="connsiteX9" fmla="*/ 3729936 w 3898347"/>
              <a:gd name="connsiteY9" fmla="*/ 3815386 h 4260845"/>
              <a:gd name="connsiteX10" fmla="*/ 3726018 w 3898347"/>
              <a:gd name="connsiteY10" fmla="*/ 3815100 h 4260845"/>
              <a:gd name="connsiteX11" fmla="*/ 3725413 w 3898347"/>
              <a:gd name="connsiteY11" fmla="*/ 3814615 h 4260845"/>
              <a:gd name="connsiteX12" fmla="*/ 3713801 w 3898347"/>
              <a:gd name="connsiteY12" fmla="*/ 3811018 h 4260845"/>
              <a:gd name="connsiteX13" fmla="*/ 3709087 w 3898347"/>
              <a:gd name="connsiteY13" fmla="*/ 3813195 h 4260845"/>
              <a:gd name="connsiteX14" fmla="*/ 3698038 w 3898347"/>
              <a:gd name="connsiteY14" fmla="*/ 3806182 h 4260845"/>
              <a:gd name="connsiteX15" fmla="*/ 3662227 w 3898347"/>
              <a:gd name="connsiteY15" fmla="*/ 3807761 h 4260845"/>
              <a:gd name="connsiteX16" fmla="*/ 3659872 w 3898347"/>
              <a:gd name="connsiteY16" fmla="*/ 3805524 h 4260845"/>
              <a:gd name="connsiteX17" fmla="*/ 3643454 w 3898347"/>
              <a:gd name="connsiteY17" fmla="*/ 3794831 h 4260845"/>
              <a:gd name="connsiteX18" fmla="*/ 3624789 w 3898347"/>
              <a:gd name="connsiteY18" fmla="*/ 3803185 h 4260845"/>
              <a:gd name="connsiteX19" fmla="*/ 3602327 w 3898347"/>
              <a:gd name="connsiteY19" fmla="*/ 3794616 h 4260845"/>
              <a:gd name="connsiteX20" fmla="*/ 3596645 w 3898347"/>
              <a:gd name="connsiteY20" fmla="*/ 3797108 h 4260845"/>
              <a:gd name="connsiteX21" fmla="*/ 3574144 w 3898347"/>
              <a:gd name="connsiteY21" fmla="*/ 3795108 h 4260845"/>
              <a:gd name="connsiteX22" fmla="*/ 3562310 w 3898347"/>
              <a:gd name="connsiteY22" fmla="*/ 3787534 h 4260845"/>
              <a:gd name="connsiteX23" fmla="*/ 3551635 w 3898347"/>
              <a:gd name="connsiteY23" fmla="*/ 3797705 h 4260845"/>
              <a:gd name="connsiteX24" fmla="*/ 3542668 w 3898347"/>
              <a:gd name="connsiteY24" fmla="*/ 3803283 h 4260845"/>
              <a:gd name="connsiteX25" fmla="*/ 3533033 w 3898347"/>
              <a:gd name="connsiteY25" fmla="*/ 3799071 h 4260845"/>
              <a:gd name="connsiteX26" fmla="*/ 3521726 w 3898347"/>
              <a:gd name="connsiteY26" fmla="*/ 3804691 h 4260845"/>
              <a:gd name="connsiteX27" fmla="*/ 3520080 w 3898347"/>
              <a:gd name="connsiteY27" fmla="*/ 3805210 h 4260845"/>
              <a:gd name="connsiteX28" fmla="*/ 3508491 w 3898347"/>
              <a:gd name="connsiteY28" fmla="*/ 3797398 h 4260845"/>
              <a:gd name="connsiteX29" fmla="*/ 3503787 w 3898347"/>
              <a:gd name="connsiteY29" fmla="*/ 3797787 h 4260845"/>
              <a:gd name="connsiteX30" fmla="*/ 3492165 w 3898347"/>
              <a:gd name="connsiteY30" fmla="*/ 3799887 h 4260845"/>
              <a:gd name="connsiteX31" fmla="*/ 3472233 w 3898347"/>
              <a:gd name="connsiteY31" fmla="*/ 3805682 h 4260845"/>
              <a:gd name="connsiteX32" fmla="*/ 3465921 w 3898347"/>
              <a:gd name="connsiteY32" fmla="*/ 3805814 h 4260845"/>
              <a:gd name="connsiteX33" fmla="*/ 3455541 w 3898347"/>
              <a:gd name="connsiteY33" fmla="*/ 3815505 h 4260845"/>
              <a:gd name="connsiteX34" fmla="*/ 3429027 w 3898347"/>
              <a:gd name="connsiteY34" fmla="*/ 3816906 h 4260845"/>
              <a:gd name="connsiteX35" fmla="*/ 3369507 w 3898347"/>
              <a:gd name="connsiteY35" fmla="*/ 3825563 h 4260845"/>
              <a:gd name="connsiteX36" fmla="*/ 3324491 w 3898347"/>
              <a:gd name="connsiteY36" fmla="*/ 3832006 h 4260845"/>
              <a:gd name="connsiteX37" fmla="*/ 3244235 w 3898347"/>
              <a:gd name="connsiteY37" fmla="*/ 3834376 h 4260845"/>
              <a:gd name="connsiteX38" fmla="*/ 3226507 w 3898347"/>
              <a:gd name="connsiteY38" fmla="*/ 3820131 h 4260845"/>
              <a:gd name="connsiteX39" fmla="*/ 3191688 w 3898347"/>
              <a:gd name="connsiteY39" fmla="*/ 3837359 h 4260845"/>
              <a:gd name="connsiteX40" fmla="*/ 3153779 w 3898347"/>
              <a:gd name="connsiteY40" fmla="*/ 3848439 h 4260845"/>
              <a:gd name="connsiteX41" fmla="*/ 3090188 w 3898347"/>
              <a:gd name="connsiteY41" fmla="*/ 3855036 h 4260845"/>
              <a:gd name="connsiteX42" fmla="*/ 3031422 w 3898347"/>
              <a:gd name="connsiteY42" fmla="*/ 3858298 h 4260845"/>
              <a:gd name="connsiteX43" fmla="*/ 2996288 w 3898347"/>
              <a:gd name="connsiteY43" fmla="*/ 3860020 h 4260845"/>
              <a:gd name="connsiteX44" fmla="*/ 2901661 w 3898347"/>
              <a:gd name="connsiteY44" fmla="*/ 3882243 h 4260845"/>
              <a:gd name="connsiteX45" fmla="*/ 2782141 w 3898347"/>
              <a:gd name="connsiteY45" fmla="*/ 3932983 h 4260845"/>
              <a:gd name="connsiteX46" fmla="*/ 2749597 w 3898347"/>
              <a:gd name="connsiteY46" fmla="*/ 3956746 h 4260845"/>
              <a:gd name="connsiteX47" fmla="*/ 2730493 w 3898347"/>
              <a:gd name="connsiteY47" fmla="*/ 3955236 h 4260845"/>
              <a:gd name="connsiteX48" fmla="*/ 2707507 w 3898347"/>
              <a:gd name="connsiteY48" fmla="*/ 3947771 h 4260845"/>
              <a:gd name="connsiteX49" fmla="*/ 2701937 w 3898347"/>
              <a:gd name="connsiteY49" fmla="*/ 3950565 h 4260845"/>
              <a:gd name="connsiteX50" fmla="*/ 2679435 w 3898347"/>
              <a:gd name="connsiteY50" fmla="*/ 3949768 h 4260845"/>
              <a:gd name="connsiteX51" fmla="*/ 2667352 w 3898347"/>
              <a:gd name="connsiteY51" fmla="*/ 3942821 h 4260845"/>
              <a:gd name="connsiteX52" fmla="*/ 2657096 w 3898347"/>
              <a:gd name="connsiteY52" fmla="*/ 3953571 h 4260845"/>
              <a:gd name="connsiteX53" fmla="*/ 2655161 w 3898347"/>
              <a:gd name="connsiteY53" fmla="*/ 3962216 h 4260845"/>
              <a:gd name="connsiteX54" fmla="*/ 2638604 w 3898347"/>
              <a:gd name="connsiteY54" fmla="*/ 3955936 h 4260845"/>
              <a:gd name="connsiteX55" fmla="*/ 2626185 w 3898347"/>
              <a:gd name="connsiteY55" fmla="*/ 3962937 h 4260845"/>
              <a:gd name="connsiteX56" fmla="*/ 2614077 w 3898347"/>
              <a:gd name="connsiteY56" fmla="*/ 3955576 h 4260845"/>
              <a:gd name="connsiteX57" fmla="*/ 2609403 w 3898347"/>
              <a:gd name="connsiteY57" fmla="*/ 3956215 h 4260845"/>
              <a:gd name="connsiteX58" fmla="*/ 2597896 w 3898347"/>
              <a:gd name="connsiteY58" fmla="*/ 3958939 h 4260845"/>
              <a:gd name="connsiteX59" fmla="*/ 2578251 w 3898347"/>
              <a:gd name="connsiteY59" fmla="*/ 3965812 h 4260845"/>
              <a:gd name="connsiteX60" fmla="*/ 2571961 w 3898347"/>
              <a:gd name="connsiteY60" fmla="*/ 3966278 h 4260845"/>
              <a:gd name="connsiteX61" fmla="*/ 2559399 w 3898347"/>
              <a:gd name="connsiteY61" fmla="*/ 3979193 h 4260845"/>
              <a:gd name="connsiteX62" fmla="*/ 2533560 w 3898347"/>
              <a:gd name="connsiteY62" fmla="*/ 3988160 h 4260845"/>
              <a:gd name="connsiteX63" fmla="*/ 2515299 w 3898347"/>
              <a:gd name="connsiteY63" fmla="*/ 4016867 h 4260845"/>
              <a:gd name="connsiteX64" fmla="*/ 2513423 w 3898347"/>
              <a:gd name="connsiteY64" fmla="*/ 4018759 h 4260845"/>
              <a:gd name="connsiteX65" fmla="*/ 2482991 w 3898347"/>
              <a:gd name="connsiteY65" fmla="*/ 4012935 h 4260845"/>
              <a:gd name="connsiteX66" fmla="*/ 2446940 w 3898347"/>
              <a:gd name="connsiteY66" fmla="*/ 4021172 h 4260845"/>
              <a:gd name="connsiteX67" fmla="*/ 2404883 w 3898347"/>
              <a:gd name="connsiteY67" fmla="*/ 4024808 h 4260845"/>
              <a:gd name="connsiteX68" fmla="*/ 2373894 w 3898347"/>
              <a:gd name="connsiteY68" fmla="*/ 4023827 h 4260845"/>
              <a:gd name="connsiteX69" fmla="*/ 2297080 w 3898347"/>
              <a:gd name="connsiteY69" fmla="*/ 4040841 h 4260845"/>
              <a:gd name="connsiteX70" fmla="*/ 2170615 w 3898347"/>
              <a:gd name="connsiteY70" fmla="*/ 4077196 h 4260845"/>
              <a:gd name="connsiteX71" fmla="*/ 2143580 w 3898347"/>
              <a:gd name="connsiteY71" fmla="*/ 4083102 h 4260845"/>
              <a:gd name="connsiteX72" fmla="*/ 2119893 w 3898347"/>
              <a:gd name="connsiteY72" fmla="*/ 4080874 h 4260845"/>
              <a:gd name="connsiteX73" fmla="*/ 2114008 w 3898347"/>
              <a:gd name="connsiteY73" fmla="*/ 4073996 h 4260845"/>
              <a:gd name="connsiteX74" fmla="*/ 2099067 w 3898347"/>
              <a:gd name="connsiteY74" fmla="*/ 4076068 h 4260845"/>
              <a:gd name="connsiteX75" fmla="*/ 2095000 w 3898347"/>
              <a:gd name="connsiteY75" fmla="*/ 4075096 h 4260845"/>
              <a:gd name="connsiteX76" fmla="*/ 2071767 w 3898347"/>
              <a:gd name="connsiteY76" fmla="*/ 4071044 h 4260845"/>
              <a:gd name="connsiteX77" fmla="*/ 2024486 w 3898347"/>
              <a:gd name="connsiteY77" fmla="*/ 4100276 h 4260845"/>
              <a:gd name="connsiteX78" fmla="*/ 1944675 w 3898347"/>
              <a:gd name="connsiteY78" fmla="*/ 4121515 h 4260845"/>
              <a:gd name="connsiteX79" fmla="*/ 1739945 w 3898347"/>
              <a:gd name="connsiteY79" fmla="*/ 4171795 h 4260845"/>
              <a:gd name="connsiteX80" fmla="*/ 1662065 w 3898347"/>
              <a:gd name="connsiteY80" fmla="*/ 4184630 h 4260845"/>
              <a:gd name="connsiteX81" fmla="*/ 1595989 w 3898347"/>
              <a:gd name="connsiteY81" fmla="*/ 4193679 h 4260845"/>
              <a:gd name="connsiteX82" fmla="*/ 1559231 w 3898347"/>
              <a:gd name="connsiteY82" fmla="*/ 4195932 h 4260845"/>
              <a:gd name="connsiteX83" fmla="*/ 1537197 w 3898347"/>
              <a:gd name="connsiteY83" fmla="*/ 4209468 h 4260845"/>
              <a:gd name="connsiteX84" fmla="*/ 1508787 w 3898347"/>
              <a:gd name="connsiteY84" fmla="*/ 4234213 h 4260845"/>
              <a:gd name="connsiteX85" fmla="*/ 1488914 w 3898347"/>
              <a:gd name="connsiteY85" fmla="*/ 4241772 h 4260845"/>
              <a:gd name="connsiteX86" fmla="*/ 1488999 w 3898347"/>
              <a:gd name="connsiteY86" fmla="*/ 4251186 h 4260845"/>
              <a:gd name="connsiteX87" fmla="*/ 1475364 w 3898347"/>
              <a:gd name="connsiteY87" fmla="*/ 4248364 h 4260845"/>
              <a:gd name="connsiteX88" fmla="*/ 1444118 w 3898347"/>
              <a:gd name="connsiteY88" fmla="*/ 4246285 h 4260845"/>
              <a:gd name="connsiteX89" fmla="*/ 1405326 w 3898347"/>
              <a:gd name="connsiteY89" fmla="*/ 4248391 h 4260845"/>
              <a:gd name="connsiteX90" fmla="*/ 1344909 w 3898347"/>
              <a:gd name="connsiteY90" fmla="*/ 4237004 h 4260845"/>
              <a:gd name="connsiteX91" fmla="*/ 1298748 w 3898347"/>
              <a:gd name="connsiteY91" fmla="*/ 4241669 h 4260845"/>
              <a:gd name="connsiteX92" fmla="*/ 1251302 w 3898347"/>
              <a:gd name="connsiteY92" fmla="*/ 4232513 h 4260845"/>
              <a:gd name="connsiteX93" fmla="*/ 1216643 w 3898347"/>
              <a:gd name="connsiteY93" fmla="*/ 4229828 h 4260845"/>
              <a:gd name="connsiteX94" fmla="*/ 1214101 w 3898347"/>
              <a:gd name="connsiteY94" fmla="*/ 4231991 h 4260845"/>
              <a:gd name="connsiteX95" fmla="*/ 1203193 w 3898347"/>
              <a:gd name="connsiteY95" fmla="*/ 4232867 h 4260845"/>
              <a:gd name="connsiteX96" fmla="*/ 1201049 w 3898347"/>
              <a:gd name="connsiteY96" fmla="*/ 4242842 h 4260845"/>
              <a:gd name="connsiteX97" fmla="*/ 1185298 w 3898347"/>
              <a:gd name="connsiteY97" fmla="*/ 4251133 h 4260845"/>
              <a:gd name="connsiteX98" fmla="*/ 1164955 w 3898347"/>
              <a:gd name="connsiteY98" fmla="*/ 4250027 h 4260845"/>
              <a:gd name="connsiteX99" fmla="*/ 1067357 w 3898347"/>
              <a:gd name="connsiteY99" fmla="*/ 4233908 h 4260845"/>
              <a:gd name="connsiteX100" fmla="*/ 1009492 w 3898347"/>
              <a:gd name="connsiteY100" fmla="*/ 4230455 h 4260845"/>
              <a:gd name="connsiteX101" fmla="*/ 988345 w 3898347"/>
              <a:gd name="connsiteY101" fmla="*/ 4238880 h 4260845"/>
              <a:gd name="connsiteX102" fmla="*/ 958251 w 3898347"/>
              <a:gd name="connsiteY102" fmla="*/ 4244100 h 4260845"/>
              <a:gd name="connsiteX103" fmla="*/ 905785 w 3898347"/>
              <a:gd name="connsiteY103" fmla="*/ 4260845 h 4260845"/>
              <a:gd name="connsiteX104" fmla="*/ 837706 w 3898347"/>
              <a:gd name="connsiteY104" fmla="*/ 4245528 h 4260845"/>
              <a:gd name="connsiteX105" fmla="*/ 778474 w 3898347"/>
              <a:gd name="connsiteY105" fmla="*/ 4235526 h 4260845"/>
              <a:gd name="connsiteX106" fmla="*/ 774418 w 3898347"/>
              <a:gd name="connsiteY106" fmla="*/ 4242583 h 4260845"/>
              <a:gd name="connsiteX107" fmla="*/ 737705 w 3898347"/>
              <a:gd name="connsiteY107" fmla="*/ 4238891 h 4260845"/>
              <a:gd name="connsiteX108" fmla="*/ 641839 w 3898347"/>
              <a:gd name="connsiteY108" fmla="*/ 4211160 h 4260845"/>
              <a:gd name="connsiteX109" fmla="*/ 558105 w 3898347"/>
              <a:gd name="connsiteY109" fmla="*/ 4191218 h 4260845"/>
              <a:gd name="connsiteX110" fmla="*/ 515682 w 3898347"/>
              <a:gd name="connsiteY110" fmla="*/ 4193696 h 4260845"/>
              <a:gd name="connsiteX111" fmla="*/ 467082 w 3898347"/>
              <a:gd name="connsiteY111" fmla="*/ 4185616 h 4260845"/>
              <a:gd name="connsiteX112" fmla="*/ 437646 w 3898347"/>
              <a:gd name="connsiteY112" fmla="*/ 4212658 h 4260845"/>
              <a:gd name="connsiteX113" fmla="*/ 402271 w 3898347"/>
              <a:gd name="connsiteY113" fmla="*/ 4212774 h 4260845"/>
              <a:gd name="connsiteX114" fmla="*/ 384907 w 3898347"/>
              <a:gd name="connsiteY114" fmla="*/ 4201195 h 4260845"/>
              <a:gd name="connsiteX115" fmla="*/ 337154 w 3898347"/>
              <a:gd name="connsiteY115" fmla="*/ 4206136 h 4260845"/>
              <a:gd name="connsiteX116" fmla="*/ 298662 w 3898347"/>
              <a:gd name="connsiteY116" fmla="*/ 4211227 h 4260845"/>
              <a:gd name="connsiteX117" fmla="*/ 265740 w 3898347"/>
              <a:gd name="connsiteY117" fmla="*/ 4213623 h 4260845"/>
              <a:gd name="connsiteX118" fmla="*/ 176403 w 3898347"/>
              <a:gd name="connsiteY118" fmla="*/ 4227393 h 4260845"/>
              <a:gd name="connsiteX119" fmla="*/ 82528 w 3898347"/>
              <a:gd name="connsiteY119" fmla="*/ 4243774 h 4260845"/>
              <a:gd name="connsiteX120" fmla="*/ 19464 w 3898347"/>
              <a:gd name="connsiteY120" fmla="*/ 4256103 h 4260845"/>
              <a:gd name="connsiteX121" fmla="*/ 0 w 3898347"/>
              <a:gd name="connsiteY121" fmla="*/ 4221939 h 4260845"/>
              <a:gd name="connsiteX122" fmla="*/ 0 w 3898347"/>
              <a:gd name="connsiteY122" fmla="*/ 15850 h 4260845"/>
              <a:gd name="connsiteX123" fmla="*/ 3898347 w 3898347"/>
              <a:gd name="connsiteY123" fmla="*/ 0 h 4260845"/>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88999 w 3898347"/>
              <a:gd name="connsiteY86" fmla="*/ 4251186 h 4256103"/>
              <a:gd name="connsiteX87" fmla="*/ 1475364 w 3898347"/>
              <a:gd name="connsiteY87" fmla="*/ 4248364 h 4256103"/>
              <a:gd name="connsiteX88" fmla="*/ 1444118 w 3898347"/>
              <a:gd name="connsiteY88" fmla="*/ 4246285 h 4256103"/>
              <a:gd name="connsiteX89" fmla="*/ 1405326 w 3898347"/>
              <a:gd name="connsiteY89" fmla="*/ 4248391 h 4256103"/>
              <a:gd name="connsiteX90" fmla="*/ 1344909 w 3898347"/>
              <a:gd name="connsiteY90" fmla="*/ 4237004 h 4256103"/>
              <a:gd name="connsiteX91" fmla="*/ 1298748 w 3898347"/>
              <a:gd name="connsiteY91" fmla="*/ 4241669 h 4256103"/>
              <a:gd name="connsiteX92" fmla="*/ 1251302 w 3898347"/>
              <a:gd name="connsiteY92" fmla="*/ 4232513 h 4256103"/>
              <a:gd name="connsiteX93" fmla="*/ 1216643 w 3898347"/>
              <a:gd name="connsiteY93" fmla="*/ 4229828 h 4256103"/>
              <a:gd name="connsiteX94" fmla="*/ 1214101 w 3898347"/>
              <a:gd name="connsiteY94" fmla="*/ 4231991 h 4256103"/>
              <a:gd name="connsiteX95" fmla="*/ 1203193 w 3898347"/>
              <a:gd name="connsiteY95" fmla="*/ 4232867 h 4256103"/>
              <a:gd name="connsiteX96" fmla="*/ 1201049 w 3898347"/>
              <a:gd name="connsiteY96" fmla="*/ 4242842 h 4256103"/>
              <a:gd name="connsiteX97" fmla="*/ 1185298 w 3898347"/>
              <a:gd name="connsiteY97" fmla="*/ 4251133 h 4256103"/>
              <a:gd name="connsiteX98" fmla="*/ 1164955 w 3898347"/>
              <a:gd name="connsiteY98" fmla="*/ 4250027 h 4256103"/>
              <a:gd name="connsiteX99" fmla="*/ 1067357 w 3898347"/>
              <a:gd name="connsiteY99" fmla="*/ 4233908 h 4256103"/>
              <a:gd name="connsiteX100" fmla="*/ 1009492 w 3898347"/>
              <a:gd name="connsiteY100" fmla="*/ 4230455 h 4256103"/>
              <a:gd name="connsiteX101" fmla="*/ 988345 w 3898347"/>
              <a:gd name="connsiteY101" fmla="*/ 4238880 h 4256103"/>
              <a:gd name="connsiteX102" fmla="*/ 958251 w 3898347"/>
              <a:gd name="connsiteY102" fmla="*/ 4244100 h 4256103"/>
              <a:gd name="connsiteX103" fmla="*/ 899207 w 3898347"/>
              <a:gd name="connsiteY103" fmla="*/ 4247688 h 4256103"/>
              <a:gd name="connsiteX104" fmla="*/ 837706 w 3898347"/>
              <a:gd name="connsiteY104" fmla="*/ 4245528 h 4256103"/>
              <a:gd name="connsiteX105" fmla="*/ 778474 w 3898347"/>
              <a:gd name="connsiteY105" fmla="*/ 4235526 h 4256103"/>
              <a:gd name="connsiteX106" fmla="*/ 774418 w 3898347"/>
              <a:gd name="connsiteY106" fmla="*/ 4242583 h 4256103"/>
              <a:gd name="connsiteX107" fmla="*/ 737705 w 3898347"/>
              <a:gd name="connsiteY107" fmla="*/ 4238891 h 4256103"/>
              <a:gd name="connsiteX108" fmla="*/ 641839 w 3898347"/>
              <a:gd name="connsiteY108" fmla="*/ 4211160 h 4256103"/>
              <a:gd name="connsiteX109" fmla="*/ 558105 w 3898347"/>
              <a:gd name="connsiteY109" fmla="*/ 4191218 h 4256103"/>
              <a:gd name="connsiteX110" fmla="*/ 515682 w 3898347"/>
              <a:gd name="connsiteY110" fmla="*/ 4193696 h 4256103"/>
              <a:gd name="connsiteX111" fmla="*/ 467082 w 3898347"/>
              <a:gd name="connsiteY111" fmla="*/ 4185616 h 4256103"/>
              <a:gd name="connsiteX112" fmla="*/ 437646 w 3898347"/>
              <a:gd name="connsiteY112" fmla="*/ 4212658 h 4256103"/>
              <a:gd name="connsiteX113" fmla="*/ 402271 w 3898347"/>
              <a:gd name="connsiteY113" fmla="*/ 4212774 h 4256103"/>
              <a:gd name="connsiteX114" fmla="*/ 384907 w 3898347"/>
              <a:gd name="connsiteY114" fmla="*/ 4201195 h 4256103"/>
              <a:gd name="connsiteX115" fmla="*/ 337154 w 3898347"/>
              <a:gd name="connsiteY115" fmla="*/ 4206136 h 4256103"/>
              <a:gd name="connsiteX116" fmla="*/ 298662 w 3898347"/>
              <a:gd name="connsiteY116" fmla="*/ 4211227 h 4256103"/>
              <a:gd name="connsiteX117" fmla="*/ 265740 w 3898347"/>
              <a:gd name="connsiteY117" fmla="*/ 4213623 h 4256103"/>
              <a:gd name="connsiteX118" fmla="*/ 176403 w 3898347"/>
              <a:gd name="connsiteY118" fmla="*/ 4227393 h 4256103"/>
              <a:gd name="connsiteX119" fmla="*/ 82528 w 3898347"/>
              <a:gd name="connsiteY119" fmla="*/ 4243774 h 4256103"/>
              <a:gd name="connsiteX120" fmla="*/ 19464 w 3898347"/>
              <a:gd name="connsiteY120" fmla="*/ 4256103 h 4256103"/>
              <a:gd name="connsiteX121" fmla="*/ 0 w 3898347"/>
              <a:gd name="connsiteY121" fmla="*/ 4221939 h 4256103"/>
              <a:gd name="connsiteX122" fmla="*/ 0 w 3898347"/>
              <a:gd name="connsiteY122" fmla="*/ 15850 h 4256103"/>
              <a:gd name="connsiteX123" fmla="*/ 3898347 w 3898347"/>
              <a:gd name="connsiteY123"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75364 w 3898347"/>
              <a:gd name="connsiteY86" fmla="*/ 4248364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4213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803816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02983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92314 w 3898347"/>
              <a:gd name="connsiteY2" fmla="*/ 3832951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 name="connsiteX0" fmla="*/ 3898347 w 3898347"/>
              <a:gd name="connsiteY0" fmla="*/ 0 h 4256103"/>
              <a:gd name="connsiteX1" fmla="*/ 3898347 w 3898347"/>
              <a:gd name="connsiteY1" fmla="*/ 3834445 h 4256103"/>
              <a:gd name="connsiteX2" fmla="*/ 3879157 w 3898347"/>
              <a:gd name="connsiteY2" fmla="*/ 3836240 h 4256103"/>
              <a:gd name="connsiteX3" fmla="*/ 3851953 w 3898347"/>
              <a:gd name="connsiteY3" fmla="*/ 3816140 h 4256103"/>
              <a:gd name="connsiteX4" fmla="*/ 3836418 w 3898347"/>
              <a:gd name="connsiteY4" fmla="*/ 3811513 h 4256103"/>
              <a:gd name="connsiteX5" fmla="*/ 3833758 w 3898347"/>
              <a:gd name="connsiteY5" fmla="*/ 3813341 h 4256103"/>
              <a:gd name="connsiteX6" fmla="*/ 3822673 w 3898347"/>
              <a:gd name="connsiteY6" fmla="*/ 3812913 h 4256103"/>
              <a:gd name="connsiteX7" fmla="*/ 3820104 w 3898347"/>
              <a:gd name="connsiteY7" fmla="*/ 3822466 h 4256103"/>
              <a:gd name="connsiteX8" fmla="*/ 3777502 w 3898347"/>
              <a:gd name="connsiteY8" fmla="*/ 3828757 h 4256103"/>
              <a:gd name="connsiteX9" fmla="*/ 3729936 w 3898347"/>
              <a:gd name="connsiteY9" fmla="*/ 3815386 h 4256103"/>
              <a:gd name="connsiteX10" fmla="*/ 3726018 w 3898347"/>
              <a:gd name="connsiteY10" fmla="*/ 3815100 h 4256103"/>
              <a:gd name="connsiteX11" fmla="*/ 3725413 w 3898347"/>
              <a:gd name="connsiteY11" fmla="*/ 3814615 h 4256103"/>
              <a:gd name="connsiteX12" fmla="*/ 3713801 w 3898347"/>
              <a:gd name="connsiteY12" fmla="*/ 3811018 h 4256103"/>
              <a:gd name="connsiteX13" fmla="*/ 3709087 w 3898347"/>
              <a:gd name="connsiteY13" fmla="*/ 3813195 h 4256103"/>
              <a:gd name="connsiteX14" fmla="*/ 3698038 w 3898347"/>
              <a:gd name="connsiteY14" fmla="*/ 3806182 h 4256103"/>
              <a:gd name="connsiteX15" fmla="*/ 3662227 w 3898347"/>
              <a:gd name="connsiteY15" fmla="*/ 3807761 h 4256103"/>
              <a:gd name="connsiteX16" fmla="*/ 3659872 w 3898347"/>
              <a:gd name="connsiteY16" fmla="*/ 3805524 h 4256103"/>
              <a:gd name="connsiteX17" fmla="*/ 3643454 w 3898347"/>
              <a:gd name="connsiteY17" fmla="*/ 3794831 h 4256103"/>
              <a:gd name="connsiteX18" fmla="*/ 3624789 w 3898347"/>
              <a:gd name="connsiteY18" fmla="*/ 3803185 h 4256103"/>
              <a:gd name="connsiteX19" fmla="*/ 3602327 w 3898347"/>
              <a:gd name="connsiteY19" fmla="*/ 3794616 h 4256103"/>
              <a:gd name="connsiteX20" fmla="*/ 3596645 w 3898347"/>
              <a:gd name="connsiteY20" fmla="*/ 3797108 h 4256103"/>
              <a:gd name="connsiteX21" fmla="*/ 3574144 w 3898347"/>
              <a:gd name="connsiteY21" fmla="*/ 3795108 h 4256103"/>
              <a:gd name="connsiteX22" fmla="*/ 3562310 w 3898347"/>
              <a:gd name="connsiteY22" fmla="*/ 3787534 h 4256103"/>
              <a:gd name="connsiteX23" fmla="*/ 3551635 w 3898347"/>
              <a:gd name="connsiteY23" fmla="*/ 3797705 h 4256103"/>
              <a:gd name="connsiteX24" fmla="*/ 3542668 w 3898347"/>
              <a:gd name="connsiteY24" fmla="*/ 3803283 h 4256103"/>
              <a:gd name="connsiteX25" fmla="*/ 3533033 w 3898347"/>
              <a:gd name="connsiteY25" fmla="*/ 3799071 h 4256103"/>
              <a:gd name="connsiteX26" fmla="*/ 3521726 w 3898347"/>
              <a:gd name="connsiteY26" fmla="*/ 3804691 h 4256103"/>
              <a:gd name="connsiteX27" fmla="*/ 3520080 w 3898347"/>
              <a:gd name="connsiteY27" fmla="*/ 3805210 h 4256103"/>
              <a:gd name="connsiteX28" fmla="*/ 3508491 w 3898347"/>
              <a:gd name="connsiteY28" fmla="*/ 3797398 h 4256103"/>
              <a:gd name="connsiteX29" fmla="*/ 3503787 w 3898347"/>
              <a:gd name="connsiteY29" fmla="*/ 3797787 h 4256103"/>
              <a:gd name="connsiteX30" fmla="*/ 3492165 w 3898347"/>
              <a:gd name="connsiteY30" fmla="*/ 3799887 h 4256103"/>
              <a:gd name="connsiteX31" fmla="*/ 3472233 w 3898347"/>
              <a:gd name="connsiteY31" fmla="*/ 3805682 h 4256103"/>
              <a:gd name="connsiteX32" fmla="*/ 3465921 w 3898347"/>
              <a:gd name="connsiteY32" fmla="*/ 3805814 h 4256103"/>
              <a:gd name="connsiteX33" fmla="*/ 3455541 w 3898347"/>
              <a:gd name="connsiteY33" fmla="*/ 3815505 h 4256103"/>
              <a:gd name="connsiteX34" fmla="*/ 3429027 w 3898347"/>
              <a:gd name="connsiteY34" fmla="*/ 3816906 h 4256103"/>
              <a:gd name="connsiteX35" fmla="*/ 3369507 w 3898347"/>
              <a:gd name="connsiteY35" fmla="*/ 3825563 h 4256103"/>
              <a:gd name="connsiteX36" fmla="*/ 3324491 w 3898347"/>
              <a:gd name="connsiteY36" fmla="*/ 3832006 h 4256103"/>
              <a:gd name="connsiteX37" fmla="*/ 3244235 w 3898347"/>
              <a:gd name="connsiteY37" fmla="*/ 3834376 h 4256103"/>
              <a:gd name="connsiteX38" fmla="*/ 3226507 w 3898347"/>
              <a:gd name="connsiteY38" fmla="*/ 3820131 h 4256103"/>
              <a:gd name="connsiteX39" fmla="*/ 3191688 w 3898347"/>
              <a:gd name="connsiteY39" fmla="*/ 3837359 h 4256103"/>
              <a:gd name="connsiteX40" fmla="*/ 3153779 w 3898347"/>
              <a:gd name="connsiteY40" fmla="*/ 3848439 h 4256103"/>
              <a:gd name="connsiteX41" fmla="*/ 3090188 w 3898347"/>
              <a:gd name="connsiteY41" fmla="*/ 3855036 h 4256103"/>
              <a:gd name="connsiteX42" fmla="*/ 3031422 w 3898347"/>
              <a:gd name="connsiteY42" fmla="*/ 3858298 h 4256103"/>
              <a:gd name="connsiteX43" fmla="*/ 2996288 w 3898347"/>
              <a:gd name="connsiteY43" fmla="*/ 3860020 h 4256103"/>
              <a:gd name="connsiteX44" fmla="*/ 2901661 w 3898347"/>
              <a:gd name="connsiteY44" fmla="*/ 3882243 h 4256103"/>
              <a:gd name="connsiteX45" fmla="*/ 2782141 w 3898347"/>
              <a:gd name="connsiteY45" fmla="*/ 3932983 h 4256103"/>
              <a:gd name="connsiteX46" fmla="*/ 2749597 w 3898347"/>
              <a:gd name="connsiteY46" fmla="*/ 3956746 h 4256103"/>
              <a:gd name="connsiteX47" fmla="*/ 2730493 w 3898347"/>
              <a:gd name="connsiteY47" fmla="*/ 3955236 h 4256103"/>
              <a:gd name="connsiteX48" fmla="*/ 2707507 w 3898347"/>
              <a:gd name="connsiteY48" fmla="*/ 3947771 h 4256103"/>
              <a:gd name="connsiteX49" fmla="*/ 2701937 w 3898347"/>
              <a:gd name="connsiteY49" fmla="*/ 3950565 h 4256103"/>
              <a:gd name="connsiteX50" fmla="*/ 2679435 w 3898347"/>
              <a:gd name="connsiteY50" fmla="*/ 3949768 h 4256103"/>
              <a:gd name="connsiteX51" fmla="*/ 2667352 w 3898347"/>
              <a:gd name="connsiteY51" fmla="*/ 3942821 h 4256103"/>
              <a:gd name="connsiteX52" fmla="*/ 2657096 w 3898347"/>
              <a:gd name="connsiteY52" fmla="*/ 3953571 h 4256103"/>
              <a:gd name="connsiteX53" fmla="*/ 2655161 w 3898347"/>
              <a:gd name="connsiteY53" fmla="*/ 3962216 h 4256103"/>
              <a:gd name="connsiteX54" fmla="*/ 2638604 w 3898347"/>
              <a:gd name="connsiteY54" fmla="*/ 3955936 h 4256103"/>
              <a:gd name="connsiteX55" fmla="*/ 2626185 w 3898347"/>
              <a:gd name="connsiteY55" fmla="*/ 3962937 h 4256103"/>
              <a:gd name="connsiteX56" fmla="*/ 2614077 w 3898347"/>
              <a:gd name="connsiteY56" fmla="*/ 3955576 h 4256103"/>
              <a:gd name="connsiteX57" fmla="*/ 2609403 w 3898347"/>
              <a:gd name="connsiteY57" fmla="*/ 3956215 h 4256103"/>
              <a:gd name="connsiteX58" fmla="*/ 2597896 w 3898347"/>
              <a:gd name="connsiteY58" fmla="*/ 3958939 h 4256103"/>
              <a:gd name="connsiteX59" fmla="*/ 2578251 w 3898347"/>
              <a:gd name="connsiteY59" fmla="*/ 3965812 h 4256103"/>
              <a:gd name="connsiteX60" fmla="*/ 2571961 w 3898347"/>
              <a:gd name="connsiteY60" fmla="*/ 3966278 h 4256103"/>
              <a:gd name="connsiteX61" fmla="*/ 2559399 w 3898347"/>
              <a:gd name="connsiteY61" fmla="*/ 3979193 h 4256103"/>
              <a:gd name="connsiteX62" fmla="*/ 2533560 w 3898347"/>
              <a:gd name="connsiteY62" fmla="*/ 3988160 h 4256103"/>
              <a:gd name="connsiteX63" fmla="*/ 2515299 w 3898347"/>
              <a:gd name="connsiteY63" fmla="*/ 4016867 h 4256103"/>
              <a:gd name="connsiteX64" fmla="*/ 2513423 w 3898347"/>
              <a:gd name="connsiteY64" fmla="*/ 4018759 h 4256103"/>
              <a:gd name="connsiteX65" fmla="*/ 2482991 w 3898347"/>
              <a:gd name="connsiteY65" fmla="*/ 4012935 h 4256103"/>
              <a:gd name="connsiteX66" fmla="*/ 2446940 w 3898347"/>
              <a:gd name="connsiteY66" fmla="*/ 4021172 h 4256103"/>
              <a:gd name="connsiteX67" fmla="*/ 2404883 w 3898347"/>
              <a:gd name="connsiteY67" fmla="*/ 4024808 h 4256103"/>
              <a:gd name="connsiteX68" fmla="*/ 2373894 w 3898347"/>
              <a:gd name="connsiteY68" fmla="*/ 4023827 h 4256103"/>
              <a:gd name="connsiteX69" fmla="*/ 2297080 w 3898347"/>
              <a:gd name="connsiteY69" fmla="*/ 4040841 h 4256103"/>
              <a:gd name="connsiteX70" fmla="*/ 2170615 w 3898347"/>
              <a:gd name="connsiteY70" fmla="*/ 4077196 h 4256103"/>
              <a:gd name="connsiteX71" fmla="*/ 2143580 w 3898347"/>
              <a:gd name="connsiteY71" fmla="*/ 4083102 h 4256103"/>
              <a:gd name="connsiteX72" fmla="*/ 2119893 w 3898347"/>
              <a:gd name="connsiteY72" fmla="*/ 4080874 h 4256103"/>
              <a:gd name="connsiteX73" fmla="*/ 2114008 w 3898347"/>
              <a:gd name="connsiteY73" fmla="*/ 4073996 h 4256103"/>
              <a:gd name="connsiteX74" fmla="*/ 2099067 w 3898347"/>
              <a:gd name="connsiteY74" fmla="*/ 4076068 h 4256103"/>
              <a:gd name="connsiteX75" fmla="*/ 2095000 w 3898347"/>
              <a:gd name="connsiteY75" fmla="*/ 4075096 h 4256103"/>
              <a:gd name="connsiteX76" fmla="*/ 2071767 w 3898347"/>
              <a:gd name="connsiteY76" fmla="*/ 4071044 h 4256103"/>
              <a:gd name="connsiteX77" fmla="*/ 2024486 w 3898347"/>
              <a:gd name="connsiteY77" fmla="*/ 4100276 h 4256103"/>
              <a:gd name="connsiteX78" fmla="*/ 1944675 w 3898347"/>
              <a:gd name="connsiteY78" fmla="*/ 4121515 h 4256103"/>
              <a:gd name="connsiteX79" fmla="*/ 1739945 w 3898347"/>
              <a:gd name="connsiteY79" fmla="*/ 4171795 h 4256103"/>
              <a:gd name="connsiteX80" fmla="*/ 1662065 w 3898347"/>
              <a:gd name="connsiteY80" fmla="*/ 4184630 h 4256103"/>
              <a:gd name="connsiteX81" fmla="*/ 1595989 w 3898347"/>
              <a:gd name="connsiteY81" fmla="*/ 4193679 h 4256103"/>
              <a:gd name="connsiteX82" fmla="*/ 1559231 w 3898347"/>
              <a:gd name="connsiteY82" fmla="*/ 4195932 h 4256103"/>
              <a:gd name="connsiteX83" fmla="*/ 1537197 w 3898347"/>
              <a:gd name="connsiteY83" fmla="*/ 4209468 h 4256103"/>
              <a:gd name="connsiteX84" fmla="*/ 1508787 w 3898347"/>
              <a:gd name="connsiteY84" fmla="*/ 4230924 h 4256103"/>
              <a:gd name="connsiteX85" fmla="*/ 1488914 w 3898347"/>
              <a:gd name="connsiteY85" fmla="*/ 4241772 h 4256103"/>
              <a:gd name="connsiteX86" fmla="*/ 1465497 w 3898347"/>
              <a:gd name="connsiteY86" fmla="*/ 4245075 h 4256103"/>
              <a:gd name="connsiteX87" fmla="*/ 1444118 w 3898347"/>
              <a:gd name="connsiteY87" fmla="*/ 4246285 h 4256103"/>
              <a:gd name="connsiteX88" fmla="*/ 1405326 w 3898347"/>
              <a:gd name="connsiteY88" fmla="*/ 4248391 h 4256103"/>
              <a:gd name="connsiteX89" fmla="*/ 1344909 w 3898347"/>
              <a:gd name="connsiteY89" fmla="*/ 4237004 h 4256103"/>
              <a:gd name="connsiteX90" fmla="*/ 1298748 w 3898347"/>
              <a:gd name="connsiteY90" fmla="*/ 4241669 h 4256103"/>
              <a:gd name="connsiteX91" fmla="*/ 1251302 w 3898347"/>
              <a:gd name="connsiteY91" fmla="*/ 4232513 h 4256103"/>
              <a:gd name="connsiteX92" fmla="*/ 1216643 w 3898347"/>
              <a:gd name="connsiteY92" fmla="*/ 4229828 h 4256103"/>
              <a:gd name="connsiteX93" fmla="*/ 1214101 w 3898347"/>
              <a:gd name="connsiteY93" fmla="*/ 4231991 h 4256103"/>
              <a:gd name="connsiteX94" fmla="*/ 1203193 w 3898347"/>
              <a:gd name="connsiteY94" fmla="*/ 4232867 h 4256103"/>
              <a:gd name="connsiteX95" fmla="*/ 1201049 w 3898347"/>
              <a:gd name="connsiteY95" fmla="*/ 4242842 h 4256103"/>
              <a:gd name="connsiteX96" fmla="*/ 1185298 w 3898347"/>
              <a:gd name="connsiteY96" fmla="*/ 4251133 h 4256103"/>
              <a:gd name="connsiteX97" fmla="*/ 1164955 w 3898347"/>
              <a:gd name="connsiteY97" fmla="*/ 4250027 h 4256103"/>
              <a:gd name="connsiteX98" fmla="*/ 1067357 w 3898347"/>
              <a:gd name="connsiteY98" fmla="*/ 4233908 h 4256103"/>
              <a:gd name="connsiteX99" fmla="*/ 1009492 w 3898347"/>
              <a:gd name="connsiteY99" fmla="*/ 4230455 h 4256103"/>
              <a:gd name="connsiteX100" fmla="*/ 988345 w 3898347"/>
              <a:gd name="connsiteY100" fmla="*/ 4238880 h 4256103"/>
              <a:gd name="connsiteX101" fmla="*/ 958251 w 3898347"/>
              <a:gd name="connsiteY101" fmla="*/ 4244100 h 4256103"/>
              <a:gd name="connsiteX102" fmla="*/ 899207 w 3898347"/>
              <a:gd name="connsiteY102" fmla="*/ 4247688 h 4256103"/>
              <a:gd name="connsiteX103" fmla="*/ 837706 w 3898347"/>
              <a:gd name="connsiteY103" fmla="*/ 4245528 h 4256103"/>
              <a:gd name="connsiteX104" fmla="*/ 778474 w 3898347"/>
              <a:gd name="connsiteY104" fmla="*/ 4235526 h 4256103"/>
              <a:gd name="connsiteX105" fmla="*/ 774418 w 3898347"/>
              <a:gd name="connsiteY105" fmla="*/ 4242583 h 4256103"/>
              <a:gd name="connsiteX106" fmla="*/ 737705 w 3898347"/>
              <a:gd name="connsiteY106" fmla="*/ 4238891 h 4256103"/>
              <a:gd name="connsiteX107" fmla="*/ 641839 w 3898347"/>
              <a:gd name="connsiteY107" fmla="*/ 4211160 h 4256103"/>
              <a:gd name="connsiteX108" fmla="*/ 558105 w 3898347"/>
              <a:gd name="connsiteY108" fmla="*/ 4191218 h 4256103"/>
              <a:gd name="connsiteX109" fmla="*/ 515682 w 3898347"/>
              <a:gd name="connsiteY109" fmla="*/ 4193696 h 4256103"/>
              <a:gd name="connsiteX110" fmla="*/ 467082 w 3898347"/>
              <a:gd name="connsiteY110" fmla="*/ 4185616 h 4256103"/>
              <a:gd name="connsiteX111" fmla="*/ 437646 w 3898347"/>
              <a:gd name="connsiteY111" fmla="*/ 4212658 h 4256103"/>
              <a:gd name="connsiteX112" fmla="*/ 402271 w 3898347"/>
              <a:gd name="connsiteY112" fmla="*/ 4212774 h 4256103"/>
              <a:gd name="connsiteX113" fmla="*/ 384907 w 3898347"/>
              <a:gd name="connsiteY113" fmla="*/ 4201195 h 4256103"/>
              <a:gd name="connsiteX114" fmla="*/ 337154 w 3898347"/>
              <a:gd name="connsiteY114" fmla="*/ 4206136 h 4256103"/>
              <a:gd name="connsiteX115" fmla="*/ 298662 w 3898347"/>
              <a:gd name="connsiteY115" fmla="*/ 4211227 h 4256103"/>
              <a:gd name="connsiteX116" fmla="*/ 265740 w 3898347"/>
              <a:gd name="connsiteY116" fmla="*/ 4213623 h 4256103"/>
              <a:gd name="connsiteX117" fmla="*/ 176403 w 3898347"/>
              <a:gd name="connsiteY117" fmla="*/ 4227393 h 4256103"/>
              <a:gd name="connsiteX118" fmla="*/ 82528 w 3898347"/>
              <a:gd name="connsiteY118" fmla="*/ 4243774 h 4256103"/>
              <a:gd name="connsiteX119" fmla="*/ 19464 w 3898347"/>
              <a:gd name="connsiteY119" fmla="*/ 4256103 h 4256103"/>
              <a:gd name="connsiteX120" fmla="*/ 0 w 3898347"/>
              <a:gd name="connsiteY120" fmla="*/ 4221939 h 4256103"/>
              <a:gd name="connsiteX121" fmla="*/ 0 w 3898347"/>
              <a:gd name="connsiteY121" fmla="*/ 15850 h 4256103"/>
              <a:gd name="connsiteX122" fmla="*/ 3898347 w 3898347"/>
              <a:gd name="connsiteY122" fmla="*/ 0 h 4256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3898347" h="4256103">
                <a:moveTo>
                  <a:pt x="3898347" y="0"/>
                </a:moveTo>
                <a:lnTo>
                  <a:pt x="3898347" y="3834445"/>
                </a:lnTo>
                <a:lnTo>
                  <a:pt x="3879157" y="3836240"/>
                </a:lnTo>
                <a:cubicBezTo>
                  <a:pt x="3885307" y="3798226"/>
                  <a:pt x="3856203" y="3861184"/>
                  <a:pt x="3851953" y="3816140"/>
                </a:cubicBezTo>
                <a:cubicBezTo>
                  <a:pt x="3846568" y="3817958"/>
                  <a:pt x="3841484" y="3807983"/>
                  <a:pt x="3836418" y="3811513"/>
                </a:cubicBezTo>
                <a:lnTo>
                  <a:pt x="3833758" y="3813341"/>
                </a:lnTo>
                <a:lnTo>
                  <a:pt x="3822673" y="3812913"/>
                </a:lnTo>
                <a:lnTo>
                  <a:pt x="3820104" y="3822466"/>
                </a:lnTo>
                <a:lnTo>
                  <a:pt x="3777502" y="3828757"/>
                </a:lnTo>
                <a:cubicBezTo>
                  <a:pt x="3762474" y="3827577"/>
                  <a:pt x="3742902" y="3817662"/>
                  <a:pt x="3729936" y="3815386"/>
                </a:cubicBezTo>
                <a:lnTo>
                  <a:pt x="3726018" y="3815100"/>
                </a:lnTo>
                <a:lnTo>
                  <a:pt x="3725413" y="3814615"/>
                </a:lnTo>
                <a:cubicBezTo>
                  <a:pt x="3721569" y="3812283"/>
                  <a:pt x="3717711" y="3810892"/>
                  <a:pt x="3713801" y="3811018"/>
                </a:cubicBezTo>
                <a:lnTo>
                  <a:pt x="3709087" y="3813195"/>
                </a:lnTo>
                <a:lnTo>
                  <a:pt x="3698038" y="3806182"/>
                </a:lnTo>
                <a:lnTo>
                  <a:pt x="3662227" y="3807761"/>
                </a:lnTo>
                <a:lnTo>
                  <a:pt x="3659872" y="3805524"/>
                </a:lnTo>
                <a:cubicBezTo>
                  <a:pt x="3654837" y="3800238"/>
                  <a:pt x="3649779" y="3795747"/>
                  <a:pt x="3643454" y="3794831"/>
                </a:cubicBezTo>
                <a:lnTo>
                  <a:pt x="3624789" y="3803185"/>
                </a:lnTo>
                <a:lnTo>
                  <a:pt x="3602327" y="3794616"/>
                </a:lnTo>
                <a:lnTo>
                  <a:pt x="3596645" y="3797108"/>
                </a:lnTo>
                <a:cubicBezTo>
                  <a:pt x="3586358" y="3794741"/>
                  <a:pt x="3572046" y="3779403"/>
                  <a:pt x="3574144" y="3795108"/>
                </a:cubicBezTo>
                <a:lnTo>
                  <a:pt x="3562310" y="3787534"/>
                </a:lnTo>
                <a:lnTo>
                  <a:pt x="3551635" y="3797705"/>
                </a:lnTo>
                <a:lnTo>
                  <a:pt x="3542668" y="3803283"/>
                </a:lnTo>
                <a:lnTo>
                  <a:pt x="3533033" y="3799071"/>
                </a:lnTo>
                <a:lnTo>
                  <a:pt x="3521726" y="3804691"/>
                </a:lnTo>
                <a:lnTo>
                  <a:pt x="3520080" y="3805210"/>
                </a:lnTo>
                <a:lnTo>
                  <a:pt x="3508491" y="3797398"/>
                </a:lnTo>
                <a:lnTo>
                  <a:pt x="3503787" y="3797787"/>
                </a:lnTo>
                <a:lnTo>
                  <a:pt x="3492165" y="3799887"/>
                </a:lnTo>
                <a:cubicBezTo>
                  <a:pt x="3486252" y="3801787"/>
                  <a:pt x="3479649" y="3804176"/>
                  <a:pt x="3472233" y="3805682"/>
                </a:cubicBezTo>
                <a:lnTo>
                  <a:pt x="3465921" y="3805814"/>
                </a:lnTo>
                <a:lnTo>
                  <a:pt x="3455541" y="3815505"/>
                </a:lnTo>
                <a:lnTo>
                  <a:pt x="3429027" y="3816906"/>
                </a:lnTo>
                <a:cubicBezTo>
                  <a:pt x="3408521" y="3817753"/>
                  <a:pt x="3388898" y="3819475"/>
                  <a:pt x="3369507" y="3825563"/>
                </a:cubicBezTo>
                <a:cubicBezTo>
                  <a:pt x="3353730" y="3819534"/>
                  <a:pt x="3338870" y="3818175"/>
                  <a:pt x="3324491" y="3832006"/>
                </a:cubicBezTo>
                <a:cubicBezTo>
                  <a:pt x="3281706" y="3833409"/>
                  <a:pt x="3271319" y="3817569"/>
                  <a:pt x="3244235" y="3834376"/>
                </a:cubicBezTo>
                <a:cubicBezTo>
                  <a:pt x="3236206" y="3826142"/>
                  <a:pt x="3230700" y="3821848"/>
                  <a:pt x="3226507" y="3820131"/>
                </a:cubicBezTo>
                <a:cubicBezTo>
                  <a:pt x="3213924" y="3814979"/>
                  <a:pt x="3213172" y="3833011"/>
                  <a:pt x="3191688" y="3837359"/>
                </a:cubicBezTo>
                <a:cubicBezTo>
                  <a:pt x="3168723" y="3844588"/>
                  <a:pt x="3175642" y="3846041"/>
                  <a:pt x="3153779" y="3848439"/>
                </a:cubicBezTo>
                <a:cubicBezTo>
                  <a:pt x="3136862" y="3851385"/>
                  <a:pt x="3115876" y="3855158"/>
                  <a:pt x="3090188" y="3855036"/>
                </a:cubicBezTo>
                <a:cubicBezTo>
                  <a:pt x="3066058" y="3880979"/>
                  <a:pt x="3059981" y="3849823"/>
                  <a:pt x="3031422" y="3858298"/>
                </a:cubicBezTo>
                <a:cubicBezTo>
                  <a:pt x="3017157" y="3868236"/>
                  <a:pt x="3007595" y="3870098"/>
                  <a:pt x="2996288" y="3860020"/>
                </a:cubicBezTo>
                <a:cubicBezTo>
                  <a:pt x="2930242" y="3908295"/>
                  <a:pt x="2959927" y="3862932"/>
                  <a:pt x="2901661" y="3882243"/>
                </a:cubicBezTo>
                <a:cubicBezTo>
                  <a:pt x="2863654" y="3897291"/>
                  <a:pt x="2822551" y="3908676"/>
                  <a:pt x="2782141" y="3932983"/>
                </a:cubicBezTo>
                <a:lnTo>
                  <a:pt x="2749597" y="3956746"/>
                </a:lnTo>
                <a:lnTo>
                  <a:pt x="2730493" y="3955236"/>
                </a:lnTo>
                <a:lnTo>
                  <a:pt x="2707507" y="3947771"/>
                </a:lnTo>
                <a:lnTo>
                  <a:pt x="2701937" y="3950565"/>
                </a:lnTo>
                <a:cubicBezTo>
                  <a:pt x="2691594" y="3948746"/>
                  <a:pt x="2676749" y="3934159"/>
                  <a:pt x="2679435" y="3949768"/>
                </a:cubicBezTo>
                <a:lnTo>
                  <a:pt x="2667352" y="3942821"/>
                </a:lnTo>
                <a:lnTo>
                  <a:pt x="2657096" y="3953571"/>
                </a:lnTo>
                <a:cubicBezTo>
                  <a:pt x="2656117" y="3956261"/>
                  <a:pt x="2655464" y="3959177"/>
                  <a:pt x="2655161" y="3962216"/>
                </a:cubicBezTo>
                <a:lnTo>
                  <a:pt x="2638604" y="3955936"/>
                </a:lnTo>
                <a:lnTo>
                  <a:pt x="2626185" y="3962937"/>
                </a:lnTo>
                <a:lnTo>
                  <a:pt x="2614077" y="3955576"/>
                </a:lnTo>
                <a:lnTo>
                  <a:pt x="2609403" y="3956215"/>
                </a:lnTo>
                <a:lnTo>
                  <a:pt x="2597896" y="3958939"/>
                </a:lnTo>
                <a:cubicBezTo>
                  <a:pt x="2592077" y="3961159"/>
                  <a:pt x="2585584" y="3963907"/>
                  <a:pt x="2578251" y="3965812"/>
                </a:cubicBezTo>
                <a:lnTo>
                  <a:pt x="2571961" y="3966278"/>
                </a:lnTo>
                <a:lnTo>
                  <a:pt x="2559399" y="3979193"/>
                </a:lnTo>
                <a:cubicBezTo>
                  <a:pt x="2550305" y="3989010"/>
                  <a:pt x="2543019" y="3995469"/>
                  <a:pt x="2533560" y="3988160"/>
                </a:cubicBezTo>
                <a:cubicBezTo>
                  <a:pt x="2526682" y="3994363"/>
                  <a:pt x="2521563" y="4007257"/>
                  <a:pt x="2515299" y="4016867"/>
                </a:cubicBezTo>
                <a:lnTo>
                  <a:pt x="2513423" y="4018759"/>
                </a:lnTo>
                <a:lnTo>
                  <a:pt x="2482991" y="4012935"/>
                </a:lnTo>
                <a:cubicBezTo>
                  <a:pt x="2469558" y="4010479"/>
                  <a:pt x="2456714" y="4010658"/>
                  <a:pt x="2446940" y="4021172"/>
                </a:cubicBezTo>
                <a:cubicBezTo>
                  <a:pt x="2445490" y="4004762"/>
                  <a:pt x="2418263" y="4035043"/>
                  <a:pt x="2404883" y="4024808"/>
                </a:cubicBezTo>
                <a:cubicBezTo>
                  <a:pt x="2395527" y="4015768"/>
                  <a:pt x="2385089" y="4022846"/>
                  <a:pt x="2373894" y="4023827"/>
                </a:cubicBezTo>
                <a:cubicBezTo>
                  <a:pt x="2360273" y="4016866"/>
                  <a:pt x="2310801" y="4031114"/>
                  <a:pt x="2297080" y="4040841"/>
                </a:cubicBezTo>
                <a:cubicBezTo>
                  <a:pt x="2262890" y="4074342"/>
                  <a:pt x="2198735" y="4051487"/>
                  <a:pt x="2170615" y="4077196"/>
                </a:cubicBezTo>
                <a:cubicBezTo>
                  <a:pt x="2161158" y="4081087"/>
                  <a:pt x="2152190" y="4082780"/>
                  <a:pt x="2143580" y="4083102"/>
                </a:cubicBezTo>
                <a:lnTo>
                  <a:pt x="2119893" y="4080874"/>
                </a:lnTo>
                <a:lnTo>
                  <a:pt x="2114008" y="4073996"/>
                </a:lnTo>
                <a:lnTo>
                  <a:pt x="2099067" y="4076068"/>
                </a:lnTo>
                <a:lnTo>
                  <a:pt x="2095000" y="4075096"/>
                </a:lnTo>
                <a:cubicBezTo>
                  <a:pt x="2087230" y="4073204"/>
                  <a:pt x="2079536" y="4071577"/>
                  <a:pt x="2071767" y="4071044"/>
                </a:cubicBezTo>
                <a:cubicBezTo>
                  <a:pt x="2077287" y="4106066"/>
                  <a:pt x="2006612" y="4072253"/>
                  <a:pt x="2024486" y="4100276"/>
                </a:cubicBezTo>
                <a:cubicBezTo>
                  <a:pt x="1982770" y="4103418"/>
                  <a:pt x="1990990" y="4145711"/>
                  <a:pt x="1944675" y="4121515"/>
                </a:cubicBezTo>
                <a:cubicBezTo>
                  <a:pt x="1876432" y="4151801"/>
                  <a:pt x="1796287" y="4126915"/>
                  <a:pt x="1739945" y="4171795"/>
                </a:cubicBezTo>
                <a:cubicBezTo>
                  <a:pt x="1680970" y="4182234"/>
                  <a:pt x="1693119" y="4173922"/>
                  <a:pt x="1662065" y="4184630"/>
                </a:cubicBezTo>
                <a:cubicBezTo>
                  <a:pt x="1658816" y="4205398"/>
                  <a:pt x="1624608" y="4174561"/>
                  <a:pt x="1595989" y="4193679"/>
                </a:cubicBezTo>
                <a:lnTo>
                  <a:pt x="1559231" y="4195932"/>
                </a:lnTo>
                <a:lnTo>
                  <a:pt x="1537197" y="4209468"/>
                </a:lnTo>
                <a:cubicBezTo>
                  <a:pt x="1524267" y="4212789"/>
                  <a:pt x="1508603" y="4203060"/>
                  <a:pt x="1508787" y="4230924"/>
                </a:cubicBezTo>
                <a:cubicBezTo>
                  <a:pt x="1500688" y="4227785"/>
                  <a:pt x="1493126" y="4234837"/>
                  <a:pt x="1488914" y="4241772"/>
                </a:cubicBezTo>
                <a:cubicBezTo>
                  <a:pt x="1483344" y="4244130"/>
                  <a:pt x="1472963" y="4244323"/>
                  <a:pt x="1465497" y="4245075"/>
                </a:cubicBezTo>
                <a:lnTo>
                  <a:pt x="1444118" y="4246285"/>
                </a:lnTo>
                <a:lnTo>
                  <a:pt x="1405326" y="4248391"/>
                </a:lnTo>
                <a:cubicBezTo>
                  <a:pt x="1362233" y="4238681"/>
                  <a:pt x="1386645" y="4253541"/>
                  <a:pt x="1344909" y="4237004"/>
                </a:cubicBezTo>
                <a:cubicBezTo>
                  <a:pt x="1319660" y="4278048"/>
                  <a:pt x="1328465" y="4235908"/>
                  <a:pt x="1298748" y="4241669"/>
                </a:cubicBezTo>
                <a:cubicBezTo>
                  <a:pt x="1303263" y="4202446"/>
                  <a:pt x="1257287" y="4277634"/>
                  <a:pt x="1251302" y="4232513"/>
                </a:cubicBezTo>
                <a:cubicBezTo>
                  <a:pt x="1246083" y="4234987"/>
                  <a:pt x="1221483" y="4225653"/>
                  <a:pt x="1216643" y="4229828"/>
                </a:cubicBezTo>
                <a:lnTo>
                  <a:pt x="1214101" y="4231991"/>
                </a:lnTo>
                <a:lnTo>
                  <a:pt x="1203193" y="4232867"/>
                </a:lnTo>
                <a:lnTo>
                  <a:pt x="1201049" y="4242842"/>
                </a:lnTo>
                <a:lnTo>
                  <a:pt x="1185298" y="4251133"/>
                </a:lnTo>
                <a:cubicBezTo>
                  <a:pt x="1179255" y="4252733"/>
                  <a:pt x="1172580" y="4252698"/>
                  <a:pt x="1164955" y="4250027"/>
                </a:cubicBezTo>
                <a:cubicBezTo>
                  <a:pt x="1138322" y="4224376"/>
                  <a:pt x="1100363" y="4267890"/>
                  <a:pt x="1067357" y="4233908"/>
                </a:cubicBezTo>
                <a:cubicBezTo>
                  <a:pt x="1055150" y="4224918"/>
                  <a:pt x="1016960" y="4218576"/>
                  <a:pt x="1009492" y="4230455"/>
                </a:cubicBezTo>
                <a:cubicBezTo>
                  <a:pt x="1001480" y="4231829"/>
                  <a:pt x="992281" y="4225396"/>
                  <a:pt x="988345" y="4238880"/>
                </a:cubicBezTo>
                <a:cubicBezTo>
                  <a:pt x="981958" y="4254801"/>
                  <a:pt x="954663" y="4223227"/>
                  <a:pt x="958251" y="4244100"/>
                </a:cubicBezTo>
                <a:cubicBezTo>
                  <a:pt x="938858" y="4222336"/>
                  <a:pt x="915951" y="4241975"/>
                  <a:pt x="899207" y="4247688"/>
                </a:cubicBezTo>
                <a:cubicBezTo>
                  <a:pt x="884002" y="4226854"/>
                  <a:pt x="873981" y="4247833"/>
                  <a:pt x="837706" y="4245528"/>
                </a:cubicBezTo>
                <a:cubicBezTo>
                  <a:pt x="821001" y="4221598"/>
                  <a:pt x="809746" y="4268977"/>
                  <a:pt x="778474" y="4235526"/>
                </a:cubicBezTo>
                <a:cubicBezTo>
                  <a:pt x="777421" y="4238161"/>
                  <a:pt x="776057" y="4240538"/>
                  <a:pt x="774418" y="4242583"/>
                </a:cubicBezTo>
                <a:cubicBezTo>
                  <a:pt x="764902" y="4254463"/>
                  <a:pt x="748468" y="4252810"/>
                  <a:pt x="737705" y="4238891"/>
                </a:cubicBezTo>
                <a:cubicBezTo>
                  <a:pt x="688302" y="4193107"/>
                  <a:pt x="682485" y="4224501"/>
                  <a:pt x="641839" y="4211160"/>
                </a:cubicBezTo>
                <a:cubicBezTo>
                  <a:pt x="596156" y="4200529"/>
                  <a:pt x="617273" y="4236299"/>
                  <a:pt x="558105" y="4191218"/>
                </a:cubicBezTo>
                <a:cubicBezTo>
                  <a:pt x="553107" y="4206459"/>
                  <a:pt x="528323" y="4202818"/>
                  <a:pt x="515682" y="4193696"/>
                </a:cubicBezTo>
                <a:cubicBezTo>
                  <a:pt x="493567" y="4189726"/>
                  <a:pt x="491022" y="4212483"/>
                  <a:pt x="467082" y="4185616"/>
                </a:cubicBezTo>
                <a:cubicBezTo>
                  <a:pt x="472585" y="4207692"/>
                  <a:pt x="425896" y="4188982"/>
                  <a:pt x="437646" y="4212658"/>
                </a:cubicBezTo>
                <a:cubicBezTo>
                  <a:pt x="424682" y="4230622"/>
                  <a:pt x="415313" y="4197369"/>
                  <a:pt x="402271" y="4212774"/>
                </a:cubicBezTo>
                <a:cubicBezTo>
                  <a:pt x="386486" y="4214846"/>
                  <a:pt x="402806" y="4204907"/>
                  <a:pt x="384907" y="4201195"/>
                </a:cubicBezTo>
                <a:cubicBezTo>
                  <a:pt x="363484" y="4200591"/>
                  <a:pt x="360732" y="4185695"/>
                  <a:pt x="337154" y="4206136"/>
                </a:cubicBezTo>
                <a:cubicBezTo>
                  <a:pt x="313728" y="4191390"/>
                  <a:pt x="328632" y="4203044"/>
                  <a:pt x="298662" y="4211227"/>
                </a:cubicBezTo>
                <a:cubicBezTo>
                  <a:pt x="284852" y="4197257"/>
                  <a:pt x="274958" y="4202411"/>
                  <a:pt x="265740" y="4213623"/>
                </a:cubicBezTo>
                <a:cubicBezTo>
                  <a:pt x="235520" y="4207388"/>
                  <a:pt x="209548" y="4223241"/>
                  <a:pt x="176403" y="4227393"/>
                </a:cubicBezTo>
                <a:cubicBezTo>
                  <a:pt x="138304" y="4239982"/>
                  <a:pt x="110954" y="4232182"/>
                  <a:pt x="82528" y="4243774"/>
                </a:cubicBezTo>
                <a:cubicBezTo>
                  <a:pt x="48751" y="4221865"/>
                  <a:pt x="39523" y="4251971"/>
                  <a:pt x="19464" y="4256103"/>
                </a:cubicBezTo>
                <a:lnTo>
                  <a:pt x="0" y="4221939"/>
                </a:lnTo>
                <a:lnTo>
                  <a:pt x="0" y="15850"/>
                </a:lnTo>
                <a:lnTo>
                  <a:pt x="3898347" y="0"/>
                </a:lnTo>
                <a:close/>
              </a:path>
            </a:pathLst>
          </a:custGeom>
          <a:solidFill>
            <a:srgbClr val="82766A">
              <a:alpha val="1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标题 1">
            <a:extLst>
              <a:ext uri="{FF2B5EF4-FFF2-40B4-BE49-F238E27FC236}">
                <a16:creationId xmlns:a16="http://schemas.microsoft.com/office/drawing/2014/main" id="{ADDC2FDA-28B8-0558-EB42-967B2795009C}"/>
              </a:ext>
            </a:extLst>
          </p:cNvPr>
          <p:cNvSpPr>
            <a:spLocks noGrp="1"/>
          </p:cNvSpPr>
          <p:nvPr>
            <p:ph type="ctrTitle"/>
          </p:nvPr>
        </p:nvSpPr>
        <p:spPr>
          <a:xfrm>
            <a:off x="704665" y="1253925"/>
            <a:ext cx="3353466" cy="2068992"/>
          </a:xfrm>
        </p:spPr>
        <p:txBody>
          <a:bodyPr anchor="b">
            <a:normAutofit/>
          </a:bodyPr>
          <a:lstStyle/>
          <a:p>
            <a:r>
              <a:rPr kumimoji="1" lang="en-US" altLang="zh-CN" sz="3200" b="1" dirty="0"/>
              <a:t>Welcome to Intermediate Biology Class !</a:t>
            </a:r>
            <a:endParaRPr kumimoji="1" lang="zh-CN" altLang="en-US" sz="3200" b="1" dirty="0"/>
          </a:p>
        </p:txBody>
      </p:sp>
      <p:sp>
        <p:nvSpPr>
          <p:cNvPr id="3" name="副标题 2">
            <a:extLst>
              <a:ext uri="{FF2B5EF4-FFF2-40B4-BE49-F238E27FC236}">
                <a16:creationId xmlns:a16="http://schemas.microsoft.com/office/drawing/2014/main" id="{E616CF27-BA76-83E0-50FB-B5075732D74A}"/>
              </a:ext>
            </a:extLst>
          </p:cNvPr>
          <p:cNvSpPr>
            <a:spLocks noGrp="1"/>
          </p:cNvSpPr>
          <p:nvPr>
            <p:ph type="subTitle" idx="1"/>
          </p:nvPr>
        </p:nvSpPr>
        <p:spPr>
          <a:xfrm>
            <a:off x="1108409" y="4257755"/>
            <a:ext cx="2545977" cy="825890"/>
          </a:xfrm>
        </p:spPr>
        <p:txBody>
          <a:bodyPr>
            <a:normAutofit/>
          </a:bodyPr>
          <a:lstStyle/>
          <a:p>
            <a:r>
              <a:rPr kumimoji="1" lang="en-US" altLang="zh-CN" sz="1800" dirty="0"/>
              <a:t>Emily Zhang</a:t>
            </a:r>
            <a:endParaRPr kumimoji="1" lang="zh-CN" altLang="en-US" sz="1800" dirty="0"/>
          </a:p>
        </p:txBody>
      </p:sp>
      <p:sp>
        <p:nvSpPr>
          <p:cNvPr id="15" name="Rectangle 6">
            <a:extLst>
              <a:ext uri="{FF2B5EF4-FFF2-40B4-BE49-F238E27FC236}">
                <a16:creationId xmlns:a16="http://schemas.microsoft.com/office/drawing/2014/main" id="{DDCE5572-4319-4D42-813F-C8C69C08C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94542">
            <a:off x="1791736" y="491177"/>
            <a:ext cx="1149890"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88852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26A41B-8A19-487E-BD55-01167CF7F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C4807F2-B5F4-4832-B9EC-C96C9CBDE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767014" flipH="1">
            <a:off x="2774100" y="-1894523"/>
            <a:ext cx="7170758" cy="12352700"/>
          </a:xfrm>
          <a:custGeom>
            <a:avLst/>
            <a:gdLst>
              <a:gd name="connsiteX0" fmla="*/ 0 w 7170758"/>
              <a:gd name="connsiteY0" fmla="*/ 11492330 h 12352700"/>
              <a:gd name="connsiteX1" fmla="*/ 5168943 w 7170758"/>
              <a:gd name="connsiteY1" fmla="*/ 12352700 h 12352700"/>
              <a:gd name="connsiteX2" fmla="*/ 7170758 w 7170758"/>
              <a:gd name="connsiteY2" fmla="*/ 326163 h 12352700"/>
              <a:gd name="connsiteX3" fmla="*/ 5211229 w 7170758"/>
              <a:gd name="connsiteY3" fmla="*/ 0 h 12352700"/>
              <a:gd name="connsiteX4" fmla="*/ 5211235 w 7170758"/>
              <a:gd name="connsiteY4" fmla="*/ 303 h 12352700"/>
              <a:gd name="connsiteX5" fmla="*/ 5125744 w 7170758"/>
              <a:gd name="connsiteY5" fmla="*/ 311331 h 12352700"/>
              <a:gd name="connsiteX6" fmla="*/ 5095471 w 7170758"/>
              <a:gd name="connsiteY6" fmla="*/ 495519 h 12352700"/>
              <a:gd name="connsiteX7" fmla="*/ 4977060 w 7170758"/>
              <a:gd name="connsiteY7" fmla="*/ 703611 h 12352700"/>
              <a:gd name="connsiteX8" fmla="*/ 4677999 w 7170758"/>
              <a:gd name="connsiteY8" fmla="*/ 1006806 h 12352700"/>
              <a:gd name="connsiteX9" fmla="*/ 4244694 w 7170758"/>
              <a:gd name="connsiteY9" fmla="*/ 1470023 h 12352700"/>
              <a:gd name="connsiteX10" fmla="*/ 3856538 w 7170758"/>
              <a:gd name="connsiteY10" fmla="*/ 1888990 h 12352700"/>
              <a:gd name="connsiteX11" fmla="*/ 3127512 w 7170758"/>
              <a:gd name="connsiteY11" fmla="*/ 2519154 h 12352700"/>
              <a:gd name="connsiteX12" fmla="*/ 3094826 w 7170758"/>
              <a:gd name="connsiteY12" fmla="*/ 2611193 h 12352700"/>
              <a:gd name="connsiteX13" fmla="*/ 2855076 w 7170758"/>
              <a:gd name="connsiteY13" fmla="*/ 2868261 h 12352700"/>
              <a:gd name="connsiteX14" fmla="*/ 2795079 w 7170758"/>
              <a:gd name="connsiteY14" fmla="*/ 2952760 h 12352700"/>
              <a:gd name="connsiteX15" fmla="*/ 2687974 w 7170758"/>
              <a:gd name="connsiteY15" fmla="*/ 3125862 h 12352700"/>
              <a:gd name="connsiteX16" fmla="*/ 2632520 w 7170758"/>
              <a:gd name="connsiteY16" fmla="*/ 3207520 h 12352700"/>
              <a:gd name="connsiteX17" fmla="*/ 2523917 w 7170758"/>
              <a:gd name="connsiteY17" fmla="*/ 3672581 h 12352700"/>
              <a:gd name="connsiteX18" fmla="*/ 2362484 w 7170758"/>
              <a:gd name="connsiteY18" fmla="*/ 3932467 h 12352700"/>
              <a:gd name="connsiteX19" fmla="*/ 2186680 w 7170758"/>
              <a:gd name="connsiteY19" fmla="*/ 4370763 h 12352700"/>
              <a:gd name="connsiteX20" fmla="*/ 1867435 w 7170758"/>
              <a:gd name="connsiteY20" fmla="*/ 4811101 h 12352700"/>
              <a:gd name="connsiteX21" fmla="*/ 1731209 w 7170758"/>
              <a:gd name="connsiteY21" fmla="*/ 5348227 h 12352700"/>
              <a:gd name="connsiteX22" fmla="*/ 1619001 w 7170758"/>
              <a:gd name="connsiteY22" fmla="*/ 5913848 h 12352700"/>
              <a:gd name="connsiteX23" fmla="*/ 1583307 w 7170758"/>
              <a:gd name="connsiteY23" fmla="*/ 6077361 h 12352700"/>
              <a:gd name="connsiteX24" fmla="*/ 1545954 w 7170758"/>
              <a:gd name="connsiteY24" fmla="*/ 6106863 h 12352700"/>
              <a:gd name="connsiteX25" fmla="*/ 1528197 w 7170758"/>
              <a:gd name="connsiteY25" fmla="*/ 6216490 h 12352700"/>
              <a:gd name="connsiteX26" fmla="*/ 1478443 w 7170758"/>
              <a:gd name="connsiteY26" fmla="*/ 6316412 h 12352700"/>
              <a:gd name="connsiteX27" fmla="*/ 1444911 w 7170758"/>
              <a:gd name="connsiteY27" fmla="*/ 6471242 h 12352700"/>
              <a:gd name="connsiteX28" fmla="*/ 1450295 w 7170758"/>
              <a:gd name="connsiteY28" fmla="*/ 6727118 h 12352700"/>
              <a:gd name="connsiteX29" fmla="*/ 1417057 w 7170758"/>
              <a:gd name="connsiteY29" fmla="*/ 6823660 h 12352700"/>
              <a:gd name="connsiteX30" fmla="*/ 1422686 w 7170758"/>
              <a:gd name="connsiteY30" fmla="*/ 6883251 h 12352700"/>
              <a:gd name="connsiteX31" fmla="*/ 1396910 w 7170758"/>
              <a:gd name="connsiteY31" fmla="*/ 6885269 h 12352700"/>
              <a:gd name="connsiteX32" fmla="*/ 1335463 w 7170758"/>
              <a:gd name="connsiteY32" fmla="*/ 7015122 h 12352700"/>
              <a:gd name="connsiteX33" fmla="*/ 1328526 w 7170758"/>
              <a:gd name="connsiteY33" fmla="*/ 7038791 h 12352700"/>
              <a:gd name="connsiteX34" fmla="*/ 1219997 w 7170758"/>
              <a:gd name="connsiteY34" fmla="*/ 7155969 h 12352700"/>
              <a:gd name="connsiteX35" fmla="*/ 1177561 w 7170758"/>
              <a:gd name="connsiteY35" fmla="*/ 7235011 h 12352700"/>
              <a:gd name="connsiteX36" fmla="*/ 1134805 w 7170758"/>
              <a:gd name="connsiteY36" fmla="*/ 7276857 h 12352700"/>
              <a:gd name="connsiteX37" fmla="*/ 1028219 w 7170758"/>
              <a:gd name="connsiteY37" fmla="*/ 7464365 h 12352700"/>
              <a:gd name="connsiteX38" fmla="*/ 836389 w 7170758"/>
              <a:gd name="connsiteY38" fmla="*/ 8000885 h 12352700"/>
              <a:gd name="connsiteX39" fmla="*/ 622220 w 7170758"/>
              <a:gd name="connsiteY39" fmla="*/ 8683581 h 12352700"/>
              <a:gd name="connsiteX40" fmla="*/ 460982 w 7170758"/>
              <a:gd name="connsiteY40" fmla="*/ 9287993 h 12352700"/>
              <a:gd name="connsiteX41" fmla="*/ 402314 w 7170758"/>
              <a:gd name="connsiteY41" fmla="*/ 9561249 h 12352700"/>
              <a:gd name="connsiteX42" fmla="*/ 422044 w 7170758"/>
              <a:gd name="connsiteY42" fmla="*/ 9833547 h 12352700"/>
              <a:gd name="connsiteX43" fmla="*/ 335400 w 7170758"/>
              <a:gd name="connsiteY43" fmla="*/ 10072328 h 12352700"/>
              <a:gd name="connsiteX44" fmla="*/ 286060 w 7170758"/>
              <a:gd name="connsiteY44" fmla="*/ 10405104 h 12352700"/>
              <a:gd name="connsiteX45" fmla="*/ 256438 w 7170758"/>
              <a:gd name="connsiteY45" fmla="*/ 10653704 h 12352700"/>
              <a:gd name="connsiteX46" fmla="*/ 123859 w 7170758"/>
              <a:gd name="connsiteY46" fmla="*/ 11011991 h 12352700"/>
              <a:gd name="connsiteX47" fmla="*/ 21278 w 7170758"/>
              <a:gd name="connsiteY47" fmla="*/ 11435242 h 12352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7170758" h="12352700">
                <a:moveTo>
                  <a:pt x="0" y="11492330"/>
                </a:moveTo>
                <a:lnTo>
                  <a:pt x="5168943" y="12352700"/>
                </a:lnTo>
                <a:lnTo>
                  <a:pt x="7170758" y="326163"/>
                </a:lnTo>
                <a:lnTo>
                  <a:pt x="5211229" y="0"/>
                </a:lnTo>
                <a:lnTo>
                  <a:pt x="5211235" y="303"/>
                </a:lnTo>
                <a:cubicBezTo>
                  <a:pt x="5203560" y="95753"/>
                  <a:pt x="5143829" y="211768"/>
                  <a:pt x="5125744" y="311331"/>
                </a:cubicBezTo>
                <a:cubicBezTo>
                  <a:pt x="5093603" y="339913"/>
                  <a:pt x="5120276" y="482584"/>
                  <a:pt x="5095471" y="495519"/>
                </a:cubicBezTo>
                <a:lnTo>
                  <a:pt x="4977060" y="703611"/>
                </a:lnTo>
                <a:cubicBezTo>
                  <a:pt x="4865323" y="753837"/>
                  <a:pt x="4800060" y="879070"/>
                  <a:pt x="4677999" y="1006806"/>
                </a:cubicBezTo>
                <a:cubicBezTo>
                  <a:pt x="4555937" y="1134541"/>
                  <a:pt x="4668490" y="1278227"/>
                  <a:pt x="4244694" y="1470023"/>
                </a:cubicBezTo>
                <a:cubicBezTo>
                  <a:pt x="4245043" y="1506282"/>
                  <a:pt x="3912530" y="1750749"/>
                  <a:pt x="3856538" y="1888990"/>
                </a:cubicBezTo>
                <a:cubicBezTo>
                  <a:pt x="3670340" y="2063845"/>
                  <a:pt x="3254463" y="2398787"/>
                  <a:pt x="3127512" y="2519154"/>
                </a:cubicBezTo>
                <a:cubicBezTo>
                  <a:pt x="3129397" y="2529744"/>
                  <a:pt x="3094953" y="2599059"/>
                  <a:pt x="3094826" y="2611193"/>
                </a:cubicBezTo>
                <a:cubicBezTo>
                  <a:pt x="3049419" y="2669377"/>
                  <a:pt x="2905034" y="2811333"/>
                  <a:pt x="2855076" y="2868261"/>
                </a:cubicBezTo>
                <a:lnTo>
                  <a:pt x="2795079" y="2952760"/>
                </a:lnTo>
                <a:lnTo>
                  <a:pt x="2687974" y="3125862"/>
                </a:lnTo>
                <a:cubicBezTo>
                  <a:pt x="2663305" y="3169585"/>
                  <a:pt x="2657128" y="3166132"/>
                  <a:pt x="2632520" y="3207520"/>
                </a:cubicBezTo>
                <a:cubicBezTo>
                  <a:pt x="2589290" y="3305569"/>
                  <a:pt x="2565957" y="3559539"/>
                  <a:pt x="2523917" y="3672581"/>
                </a:cubicBezTo>
                <a:cubicBezTo>
                  <a:pt x="2475250" y="3769614"/>
                  <a:pt x="2448722" y="3875203"/>
                  <a:pt x="2362484" y="3932467"/>
                </a:cubicBezTo>
                <a:cubicBezTo>
                  <a:pt x="2287649" y="4118638"/>
                  <a:pt x="2244627" y="4200905"/>
                  <a:pt x="2186680" y="4370763"/>
                </a:cubicBezTo>
                <a:cubicBezTo>
                  <a:pt x="2139211" y="4407041"/>
                  <a:pt x="1868585" y="4743432"/>
                  <a:pt x="1867435" y="4811101"/>
                </a:cubicBezTo>
                <a:cubicBezTo>
                  <a:pt x="1858074" y="4965582"/>
                  <a:pt x="1789128" y="5181431"/>
                  <a:pt x="1731209" y="5348227"/>
                </a:cubicBezTo>
                <a:cubicBezTo>
                  <a:pt x="1678725" y="5548329"/>
                  <a:pt x="1647453" y="5785122"/>
                  <a:pt x="1619001" y="5913848"/>
                </a:cubicBezTo>
                <a:lnTo>
                  <a:pt x="1583307" y="6077361"/>
                </a:lnTo>
                <a:cubicBezTo>
                  <a:pt x="1574048" y="6091111"/>
                  <a:pt x="1548598" y="6098191"/>
                  <a:pt x="1545954" y="6106863"/>
                </a:cubicBezTo>
                <a:cubicBezTo>
                  <a:pt x="1546011" y="6107425"/>
                  <a:pt x="1528140" y="6215927"/>
                  <a:pt x="1528197" y="6216490"/>
                </a:cubicBezTo>
                <a:lnTo>
                  <a:pt x="1478443" y="6316412"/>
                </a:lnTo>
                <a:cubicBezTo>
                  <a:pt x="1447990" y="6363483"/>
                  <a:pt x="1475408" y="6430984"/>
                  <a:pt x="1444911" y="6471242"/>
                </a:cubicBezTo>
                <a:cubicBezTo>
                  <a:pt x="1456990" y="6560649"/>
                  <a:pt x="1377193" y="6654482"/>
                  <a:pt x="1450295" y="6727118"/>
                </a:cubicBezTo>
                <a:cubicBezTo>
                  <a:pt x="1411019" y="6784157"/>
                  <a:pt x="1364347" y="6785087"/>
                  <a:pt x="1417057" y="6823660"/>
                </a:cubicBezTo>
                <a:cubicBezTo>
                  <a:pt x="1405315" y="6844158"/>
                  <a:pt x="1422125" y="6865796"/>
                  <a:pt x="1422686" y="6883251"/>
                </a:cubicBezTo>
                <a:lnTo>
                  <a:pt x="1396910" y="6885269"/>
                </a:lnTo>
                <a:lnTo>
                  <a:pt x="1335463" y="7015122"/>
                </a:lnTo>
                <a:lnTo>
                  <a:pt x="1328526" y="7038791"/>
                </a:lnTo>
                <a:lnTo>
                  <a:pt x="1219997" y="7155969"/>
                </a:lnTo>
                <a:lnTo>
                  <a:pt x="1177561" y="7235011"/>
                </a:lnTo>
                <a:lnTo>
                  <a:pt x="1134805" y="7276857"/>
                </a:lnTo>
                <a:cubicBezTo>
                  <a:pt x="1119396" y="7287915"/>
                  <a:pt x="1091781" y="7440510"/>
                  <a:pt x="1028219" y="7464365"/>
                </a:cubicBezTo>
                <a:cubicBezTo>
                  <a:pt x="952823" y="7805496"/>
                  <a:pt x="904055" y="7797682"/>
                  <a:pt x="836389" y="8000885"/>
                </a:cubicBezTo>
                <a:cubicBezTo>
                  <a:pt x="768723" y="8204089"/>
                  <a:pt x="809532" y="8271839"/>
                  <a:pt x="622220" y="8683581"/>
                </a:cubicBezTo>
                <a:cubicBezTo>
                  <a:pt x="531001" y="8931494"/>
                  <a:pt x="502217" y="9138841"/>
                  <a:pt x="460982" y="9287993"/>
                </a:cubicBezTo>
                <a:cubicBezTo>
                  <a:pt x="453369" y="9330524"/>
                  <a:pt x="381421" y="9527208"/>
                  <a:pt x="402314" y="9561249"/>
                </a:cubicBezTo>
                <a:cubicBezTo>
                  <a:pt x="424751" y="9610363"/>
                  <a:pt x="377317" y="9830548"/>
                  <a:pt x="422044" y="9833547"/>
                </a:cubicBezTo>
                <a:cubicBezTo>
                  <a:pt x="355384" y="9910733"/>
                  <a:pt x="345831" y="9980565"/>
                  <a:pt x="335400" y="10072328"/>
                </a:cubicBezTo>
                <a:cubicBezTo>
                  <a:pt x="275882" y="10128993"/>
                  <a:pt x="336909" y="10221314"/>
                  <a:pt x="286060" y="10405104"/>
                </a:cubicBezTo>
                <a:cubicBezTo>
                  <a:pt x="252193" y="10514340"/>
                  <a:pt x="283472" y="10552556"/>
                  <a:pt x="256438" y="10653704"/>
                </a:cubicBezTo>
                <a:cubicBezTo>
                  <a:pt x="229405" y="10754852"/>
                  <a:pt x="164391" y="10971035"/>
                  <a:pt x="123859" y="11011991"/>
                </a:cubicBezTo>
                <a:cubicBezTo>
                  <a:pt x="58538" y="11240530"/>
                  <a:pt x="69534" y="11294698"/>
                  <a:pt x="21278" y="11435242"/>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4974C861-B0DF-48C4-CC6B-2A79E225DE80}"/>
              </a:ext>
            </a:extLst>
          </p:cNvPr>
          <p:cNvSpPr>
            <a:spLocks noGrp="1"/>
          </p:cNvSpPr>
          <p:nvPr>
            <p:ph type="title"/>
          </p:nvPr>
        </p:nvSpPr>
        <p:spPr>
          <a:xfrm>
            <a:off x="1050877" y="615950"/>
            <a:ext cx="10133463" cy="1212850"/>
          </a:xfrm>
        </p:spPr>
        <p:txBody>
          <a:bodyPr>
            <a:normAutofit/>
          </a:bodyPr>
          <a:lstStyle/>
          <a:p>
            <a:r>
              <a:rPr kumimoji="1" lang="en-US" altLang="zh-CN" b="1" dirty="0"/>
              <a:t>I want to know from you:</a:t>
            </a:r>
            <a:endParaRPr kumimoji="1" lang="zh-CN" altLang="en-US" b="1" dirty="0"/>
          </a:p>
        </p:txBody>
      </p:sp>
      <p:sp>
        <p:nvSpPr>
          <p:cNvPr id="14" name="Freeform: Shape 13">
            <a:extLst>
              <a:ext uri="{FF2B5EF4-FFF2-40B4-BE49-F238E27FC236}">
                <a16:creationId xmlns:a16="http://schemas.microsoft.com/office/drawing/2014/main" id="{42DD9C40-A2FD-4448-A65D-7D76177E13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548" y="2135875"/>
            <a:ext cx="3710992" cy="3931293"/>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图片 4" descr="QR 代码&#10;&#10;描述已自动生成">
            <a:extLst>
              <a:ext uri="{FF2B5EF4-FFF2-40B4-BE49-F238E27FC236}">
                <a16:creationId xmlns:a16="http://schemas.microsoft.com/office/drawing/2014/main" id="{5F71CB2C-CA8D-5061-C05A-DFE94033A1DA}"/>
              </a:ext>
            </a:extLst>
          </p:cNvPr>
          <p:cNvPicPr>
            <a:picLocks noChangeAspect="1"/>
          </p:cNvPicPr>
          <p:nvPr/>
        </p:nvPicPr>
        <p:blipFill>
          <a:blip r:embed="rId2"/>
          <a:stretch>
            <a:fillRect/>
          </a:stretch>
        </p:blipFill>
        <p:spPr>
          <a:xfrm>
            <a:off x="1260142" y="2486402"/>
            <a:ext cx="3323830" cy="3251045"/>
          </a:xfrm>
          <a:prstGeom prst="rect">
            <a:avLst/>
          </a:prstGeom>
        </p:spPr>
      </p:pic>
      <p:sp>
        <p:nvSpPr>
          <p:cNvPr id="3" name="内容占位符 2">
            <a:extLst>
              <a:ext uri="{FF2B5EF4-FFF2-40B4-BE49-F238E27FC236}">
                <a16:creationId xmlns:a16="http://schemas.microsoft.com/office/drawing/2014/main" id="{E7175001-B0F7-EC74-CFB9-F69271492C13}"/>
              </a:ext>
            </a:extLst>
          </p:cNvPr>
          <p:cNvSpPr>
            <a:spLocks noGrp="1"/>
          </p:cNvSpPr>
          <p:nvPr>
            <p:ph idx="1"/>
          </p:nvPr>
        </p:nvSpPr>
        <p:spPr>
          <a:xfrm>
            <a:off x="5288508" y="2534781"/>
            <a:ext cx="5643350" cy="3751719"/>
          </a:xfrm>
        </p:spPr>
        <p:txBody>
          <a:bodyPr anchor="ctr">
            <a:normAutofit/>
          </a:bodyPr>
          <a:lstStyle/>
          <a:p>
            <a:r>
              <a:rPr kumimoji="1" lang="en-US" altLang="zh-CN" dirty="0"/>
              <a:t>https://</a:t>
            </a:r>
            <a:r>
              <a:rPr kumimoji="1" lang="en-US" altLang="zh-CN" dirty="0" err="1"/>
              <a:t>shimo.im</a:t>
            </a:r>
            <a:r>
              <a:rPr kumimoji="1" lang="en-US" altLang="zh-CN" dirty="0"/>
              <a:t>/forms/KlkKV6bDPJsV4jqd/fill </a:t>
            </a:r>
            <a:r>
              <a:rPr kumimoji="1" lang="zh-CN" altLang="en-US" dirty="0"/>
              <a:t>邀请你填写表单 </a:t>
            </a:r>
            <a:r>
              <a:rPr kumimoji="1" lang="en-US" altLang="zh-CN" dirty="0"/>
              <a:t>《Intermediate Biology</a:t>
            </a:r>
            <a:r>
              <a:rPr kumimoji="1" lang="zh-CN" altLang="en-US" dirty="0"/>
              <a:t>课前调查</a:t>
            </a:r>
            <a:r>
              <a:rPr kumimoji="1" lang="en-US" altLang="zh-CN" dirty="0"/>
              <a:t>》</a:t>
            </a:r>
          </a:p>
          <a:p>
            <a:endParaRPr kumimoji="1" lang="zh-CN" altLang="en-US" dirty="0"/>
          </a:p>
        </p:txBody>
      </p:sp>
    </p:spTree>
    <p:extLst>
      <p:ext uri="{BB962C8B-B14F-4D97-AF65-F5344CB8AC3E}">
        <p14:creationId xmlns:p14="http://schemas.microsoft.com/office/powerpoint/2010/main" val="297538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371E01-A919-513D-AF76-E0FE33FEEB8D}"/>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401A83DF-3A8D-D7F0-A010-57F84AEC3537}"/>
              </a:ext>
            </a:extLst>
          </p:cNvPr>
          <p:cNvGraphicFramePr>
            <a:graphicFrameLocks noGrp="1"/>
          </p:cNvGraphicFramePr>
          <p:nvPr>
            <p:ph idx="1"/>
            <p:extLst>
              <p:ext uri="{D42A27DB-BD31-4B8C-83A1-F6EECF244321}">
                <p14:modId xmlns:p14="http://schemas.microsoft.com/office/powerpoint/2010/main" val="1072763837"/>
              </p:ext>
            </p:extLst>
          </p:nvPr>
        </p:nvGraphicFramePr>
        <p:xfrm>
          <a:off x="1050925" y="1917065"/>
          <a:ext cx="9810558" cy="3383280"/>
        </p:xfrm>
        <a:graphic>
          <a:graphicData uri="http://schemas.openxmlformats.org/drawingml/2006/table">
            <a:tbl>
              <a:tblPr/>
              <a:tblGrid>
                <a:gridCol w="9810558">
                  <a:extLst>
                    <a:ext uri="{9D8B030D-6E8A-4147-A177-3AD203B41FA5}">
                      <a16:colId xmlns:a16="http://schemas.microsoft.com/office/drawing/2014/main" val="3605202804"/>
                    </a:ext>
                  </a:extLst>
                </a:gridCol>
              </a:tblGrid>
              <a:tr h="2708274">
                <a:tc>
                  <a:txBody>
                    <a:bodyPr/>
                    <a:lstStyle/>
                    <a:p>
                      <a:r>
                        <a:rPr lang="en-US" sz="2400" dirty="0">
                          <a:effectLst/>
                          <a:latin typeface="BlinkMacSystemFont"/>
                        </a:rPr>
                        <a:t>This course integrates both </a:t>
                      </a:r>
                      <a:r>
                        <a:rPr lang="en-US" sz="2400" dirty="0">
                          <a:solidFill>
                            <a:srgbClr val="7030A0"/>
                          </a:solidFill>
                          <a:effectLst/>
                          <a:latin typeface="BlinkMacSystemFont"/>
                        </a:rPr>
                        <a:t>Pre-AP </a:t>
                      </a:r>
                      <a:r>
                        <a:rPr lang="en-US" sz="2400" dirty="0">
                          <a:effectLst/>
                          <a:latin typeface="BlinkMacSystemFont"/>
                        </a:rPr>
                        <a:t>biology and </a:t>
                      </a:r>
                      <a:r>
                        <a:rPr lang="en-US" sz="2400" dirty="0">
                          <a:solidFill>
                            <a:srgbClr val="7030A0"/>
                          </a:solidFill>
                          <a:effectLst/>
                          <a:latin typeface="BlinkMacSystemFont"/>
                        </a:rPr>
                        <a:t>Chinese high school biology curriculum</a:t>
                      </a:r>
                      <a:r>
                        <a:rPr lang="en-US" sz="2400" dirty="0">
                          <a:effectLst/>
                          <a:latin typeface="BlinkMacSystemFont"/>
                        </a:rPr>
                        <a:t>, which is structured around the core and component ideas: Ecosystem, From molecules to organisms, Heredity, Biological evolution. You will develop essential biology knowledge by applying science practices (see below) through inquiry-style experiences that will provide you with an organizational framework for connecting knowledge from across disciplines into a coherent and scientifically based view of the world. You will develop the habits of mind that are necessary for scientific thinking and that allow you to engage in science in ways that are similar to those used by scientists.</a:t>
                      </a:r>
                    </a:p>
                  </a:txBody>
                  <a:tcPr anchor="ctr">
                    <a:lnL w="6350" cap="flat" cmpd="sng" algn="ctr">
                      <a:solidFill>
                        <a:srgbClr val="2B2B2B"/>
                      </a:solidFill>
                      <a:prstDash val="solid"/>
                      <a:round/>
                      <a:headEnd type="none" w="med" len="med"/>
                      <a:tailEnd type="none" w="med" len="med"/>
                    </a:lnL>
                    <a:lnR w="6350" cap="flat" cmpd="sng" algn="ctr">
                      <a:solidFill>
                        <a:srgbClr val="2B2B2B"/>
                      </a:solidFill>
                      <a:prstDash val="solid"/>
                      <a:round/>
                      <a:headEnd type="none" w="med" len="med"/>
                      <a:tailEnd type="none" w="med" len="med"/>
                    </a:lnR>
                    <a:lnT w="6350" cap="flat" cmpd="sng" algn="ctr">
                      <a:solidFill>
                        <a:srgbClr val="2B2B2B"/>
                      </a:solidFill>
                      <a:prstDash val="solid"/>
                      <a:round/>
                      <a:headEnd type="none" w="med" len="med"/>
                      <a:tailEnd type="none" w="med" len="med"/>
                    </a:lnT>
                    <a:lnB w="6350" cap="flat" cmpd="sng" algn="ctr">
                      <a:solidFill>
                        <a:srgbClr val="2B2B2B"/>
                      </a:solidFill>
                      <a:prstDash val="solid"/>
                      <a:round/>
                      <a:headEnd type="none" w="med" len="med"/>
                      <a:tailEnd type="none" w="med" len="med"/>
                    </a:lnB>
                  </a:tcPr>
                </a:tc>
                <a:extLst>
                  <a:ext uri="{0D108BD9-81ED-4DB2-BD59-A6C34878D82A}">
                    <a16:rowId xmlns:a16="http://schemas.microsoft.com/office/drawing/2014/main" val="208156378"/>
                  </a:ext>
                </a:extLst>
              </a:tr>
            </a:tbl>
          </a:graphicData>
        </a:graphic>
      </p:graphicFrame>
    </p:spTree>
    <p:extLst>
      <p:ext uri="{BB962C8B-B14F-4D97-AF65-F5344CB8AC3E}">
        <p14:creationId xmlns:p14="http://schemas.microsoft.com/office/powerpoint/2010/main" val="91340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E4D148-889D-2286-EDF7-9CBC288373F1}"/>
              </a:ext>
            </a:extLst>
          </p:cNvPr>
          <p:cNvSpPr>
            <a:spLocks noGrp="1"/>
          </p:cNvSpPr>
          <p:nvPr>
            <p:ph type="title"/>
          </p:nvPr>
        </p:nvSpPr>
        <p:spPr/>
        <p:txBody>
          <a:bodyPr/>
          <a:lstStyle/>
          <a:p>
            <a:r>
              <a:rPr kumimoji="1" lang="en-US" altLang="zh-CN" sz="3600" dirty="0"/>
              <a:t>Let's start exploring together!</a:t>
            </a:r>
            <a:endParaRPr kumimoji="1" lang="zh-CN" altLang="en-US" sz="3600" dirty="0"/>
          </a:p>
        </p:txBody>
      </p:sp>
      <p:sp>
        <p:nvSpPr>
          <p:cNvPr id="3" name="内容占位符 2">
            <a:extLst>
              <a:ext uri="{FF2B5EF4-FFF2-40B4-BE49-F238E27FC236}">
                <a16:creationId xmlns:a16="http://schemas.microsoft.com/office/drawing/2014/main" id="{0BB219FF-B87E-5BBB-1DC8-870FB8816494}"/>
              </a:ext>
            </a:extLst>
          </p:cNvPr>
          <p:cNvSpPr>
            <a:spLocks noGrp="1"/>
          </p:cNvSpPr>
          <p:nvPr>
            <p:ph idx="1"/>
          </p:nvPr>
        </p:nvSpPr>
        <p:spPr>
          <a:xfrm>
            <a:off x="1050879" y="1825625"/>
            <a:ext cx="9810604" cy="4428753"/>
          </a:xfrm>
        </p:spPr>
        <p:txBody>
          <a:bodyPr/>
          <a:lstStyle/>
          <a:p>
            <a:r>
              <a:rPr lang="en-US" altLang="zh-CN" sz="2800" b="1" dirty="0"/>
              <a:t>Unit 1: Cellular Systems (CELLS) </a:t>
            </a:r>
            <a:r>
              <a:rPr lang="zh-CN" altLang="en-US" sz="2800" b="1" dirty="0"/>
              <a:t> </a:t>
            </a:r>
            <a:r>
              <a:rPr lang="en-US" altLang="zh-CN" sz="2800" b="1" dirty="0"/>
              <a:t> [9-11, 11 weeks ]</a:t>
            </a:r>
            <a:endParaRPr lang="en-US" altLang="zh-CN" sz="2800" dirty="0"/>
          </a:p>
          <a:p>
            <a:r>
              <a:rPr lang="en-US" altLang="zh-CN" sz="2800" b="1" dirty="0"/>
              <a:t>Unit 2: Genetics (GEN)   [12-2, 9 weeks]</a:t>
            </a:r>
            <a:endParaRPr lang="en-US" altLang="zh-CN" sz="2800" dirty="0"/>
          </a:p>
          <a:p>
            <a:r>
              <a:rPr lang="en-US" altLang="zh-CN" sz="2800" b="1" dirty="0"/>
              <a:t>Unit 3: Ecological Systems (ECO)    [3-4, 6 weeks]</a:t>
            </a:r>
          </a:p>
          <a:p>
            <a:r>
              <a:rPr lang="en-US" altLang="zh-CN" sz="2800" b="1" dirty="0"/>
              <a:t>Unit 4: Evolution (EVO)   [5-6, 5 weeks]</a:t>
            </a:r>
          </a:p>
          <a:p>
            <a:endParaRPr kumimoji="1" lang="zh-CN" altLang="en-US" dirty="0"/>
          </a:p>
        </p:txBody>
      </p:sp>
    </p:spTree>
    <p:extLst>
      <p:ext uri="{BB962C8B-B14F-4D97-AF65-F5344CB8AC3E}">
        <p14:creationId xmlns:p14="http://schemas.microsoft.com/office/powerpoint/2010/main" val="107212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79F16F-7855-161B-04C1-FE8D485707D8}"/>
              </a:ext>
            </a:extLst>
          </p:cNvPr>
          <p:cNvSpPr>
            <a:spLocks noGrp="1"/>
          </p:cNvSpPr>
          <p:nvPr>
            <p:ph type="title"/>
          </p:nvPr>
        </p:nvSpPr>
        <p:spPr/>
        <p:txBody>
          <a:bodyPr/>
          <a:lstStyle/>
          <a:p>
            <a:r>
              <a:rPr lang="en-US" altLang="zh-CN" b="1" dirty="0"/>
              <a:t>Unit 1: Cellular Systems (CELLS) </a:t>
            </a:r>
            <a:endParaRPr kumimoji="1" lang="zh-CN" altLang="en-US" dirty="0"/>
          </a:p>
        </p:txBody>
      </p:sp>
      <p:sp>
        <p:nvSpPr>
          <p:cNvPr id="3" name="内容占位符 2">
            <a:extLst>
              <a:ext uri="{FF2B5EF4-FFF2-40B4-BE49-F238E27FC236}">
                <a16:creationId xmlns:a16="http://schemas.microsoft.com/office/drawing/2014/main" id="{173DA4CD-FC28-F565-5E4E-7BAF698A1DD7}"/>
              </a:ext>
            </a:extLst>
          </p:cNvPr>
          <p:cNvSpPr>
            <a:spLocks noGrp="1"/>
          </p:cNvSpPr>
          <p:nvPr>
            <p:ph idx="1"/>
          </p:nvPr>
        </p:nvSpPr>
        <p:spPr/>
        <p:txBody>
          <a:bodyPr/>
          <a:lstStyle/>
          <a:p>
            <a:endParaRPr lang="en-US" altLang="zh-CN" dirty="0"/>
          </a:p>
          <a:p>
            <a:r>
              <a:rPr lang="en-US" altLang="zh-CN" b="1" dirty="0"/>
              <a:t>CELLS 1: Chemistry of Life </a:t>
            </a:r>
          </a:p>
          <a:p>
            <a:r>
              <a:rPr lang="en-US" altLang="zh-CN" b="1" dirty="0"/>
              <a:t>CELLS 2: Cell Structure and Function </a:t>
            </a:r>
          </a:p>
          <a:p>
            <a:r>
              <a:rPr lang="en-US" altLang="zh-CN" b="1" dirty="0"/>
              <a:t>CELLS 3: Cell Transport and Homeostasis </a:t>
            </a:r>
          </a:p>
          <a:p>
            <a:r>
              <a:rPr lang="en-US" altLang="zh-CN" b="1" dirty="0"/>
              <a:t>CELLS 4: Organisms Maintaining Homeostasis </a:t>
            </a:r>
          </a:p>
          <a:p>
            <a:r>
              <a:rPr lang="en-US" altLang="zh-CN" b="1" dirty="0"/>
              <a:t>CELLS 5: Cell Growth and Division </a:t>
            </a:r>
          </a:p>
          <a:p>
            <a:r>
              <a:rPr lang="en-US" altLang="zh-CN" b="1" dirty="0"/>
              <a:t>CELLS 6: Photosynthesis </a:t>
            </a:r>
          </a:p>
          <a:p>
            <a:r>
              <a:rPr lang="en-US" altLang="zh-CN" b="1" dirty="0"/>
              <a:t>CELLS 7: Cellular Respiration and Fermentation </a:t>
            </a:r>
          </a:p>
          <a:p>
            <a:endParaRPr kumimoji="1" lang="zh-CN" altLang="en-US" dirty="0"/>
          </a:p>
        </p:txBody>
      </p:sp>
      <p:sp>
        <p:nvSpPr>
          <p:cNvPr id="4" name="文本框 3">
            <a:extLst>
              <a:ext uri="{FF2B5EF4-FFF2-40B4-BE49-F238E27FC236}">
                <a16:creationId xmlns:a16="http://schemas.microsoft.com/office/drawing/2014/main" id="{D65E77DC-1093-23BD-8923-102B302F15EF}"/>
              </a:ext>
            </a:extLst>
          </p:cNvPr>
          <p:cNvSpPr txBox="1"/>
          <p:nvPr/>
        </p:nvSpPr>
        <p:spPr>
          <a:xfrm>
            <a:off x="8435384" y="2815782"/>
            <a:ext cx="1814927" cy="923330"/>
          </a:xfrm>
          <a:prstGeom prst="rect">
            <a:avLst/>
          </a:prstGeom>
          <a:noFill/>
        </p:spPr>
        <p:txBody>
          <a:bodyPr wrap="square" rtlCol="0">
            <a:spAutoFit/>
          </a:bodyPr>
          <a:lstStyle/>
          <a:p>
            <a:r>
              <a:rPr kumimoji="1" lang="en-US" altLang="zh-CN" i="1" dirty="0">
                <a:solidFill>
                  <a:srgbClr val="0070C0"/>
                </a:solidFill>
              </a:rPr>
              <a:t>There will be a lot of hands-on labs in this unit!</a:t>
            </a:r>
            <a:endParaRPr kumimoji="1" lang="zh-CN" altLang="en-US" i="1" dirty="0">
              <a:solidFill>
                <a:srgbClr val="0070C0"/>
              </a:solidFill>
            </a:endParaRPr>
          </a:p>
        </p:txBody>
      </p:sp>
      <p:sp>
        <p:nvSpPr>
          <p:cNvPr id="5" name="文本框 4">
            <a:extLst>
              <a:ext uri="{FF2B5EF4-FFF2-40B4-BE49-F238E27FC236}">
                <a16:creationId xmlns:a16="http://schemas.microsoft.com/office/drawing/2014/main" id="{3CDAD80E-D2EB-4251-E837-CE04017E93D1}"/>
              </a:ext>
            </a:extLst>
          </p:cNvPr>
          <p:cNvSpPr txBox="1"/>
          <p:nvPr/>
        </p:nvSpPr>
        <p:spPr>
          <a:xfrm>
            <a:off x="7540979" y="4729269"/>
            <a:ext cx="4470400" cy="2031325"/>
          </a:xfrm>
          <a:prstGeom prst="rect">
            <a:avLst/>
          </a:prstGeom>
          <a:noFill/>
        </p:spPr>
        <p:txBody>
          <a:bodyPr wrap="square" rtlCol="0">
            <a:spAutoFit/>
          </a:bodyPr>
          <a:lstStyle/>
          <a:p>
            <a:pPr marL="285750" indent="-285750">
              <a:buFont typeface="Wingdings" pitchFamily="2" charset="2"/>
              <a:buChar char="Ø"/>
            </a:pPr>
            <a:r>
              <a:rPr lang="en-US" altLang="zh-CN" b="1" i="1" dirty="0">
                <a:solidFill>
                  <a:srgbClr val="7030A0"/>
                </a:solidFill>
              </a:rPr>
              <a:t>Developing and Using Models</a:t>
            </a:r>
          </a:p>
          <a:p>
            <a:pPr marL="285750" indent="-285750">
              <a:buFont typeface="Wingdings" pitchFamily="2" charset="2"/>
              <a:buChar char="Ø"/>
            </a:pPr>
            <a:r>
              <a:rPr lang="en-US" altLang="zh-CN" b="1" i="1" dirty="0">
                <a:solidFill>
                  <a:srgbClr val="7030A0"/>
                </a:solidFill>
              </a:rPr>
              <a:t>Planning and Carrying Out Investigations</a:t>
            </a:r>
          </a:p>
          <a:p>
            <a:pPr marL="285750" indent="-285750">
              <a:buFont typeface="Wingdings" pitchFamily="2" charset="2"/>
              <a:buChar char="Ø"/>
            </a:pPr>
            <a:r>
              <a:rPr lang="en-US" altLang="zh-CN" b="1" i="1" dirty="0">
                <a:solidFill>
                  <a:srgbClr val="7030A0"/>
                </a:solidFill>
              </a:rPr>
              <a:t>Constructing Explanations and Designing Solutions</a:t>
            </a:r>
          </a:p>
          <a:p>
            <a:pPr marL="285750" indent="-285750">
              <a:buFont typeface="Wingdings" pitchFamily="2" charset="2"/>
              <a:buChar char="Ø"/>
            </a:pPr>
            <a:r>
              <a:rPr lang="en-US" altLang="zh-CN" b="1" i="1" dirty="0">
                <a:solidFill>
                  <a:srgbClr val="7030A0"/>
                </a:solidFill>
              </a:rPr>
              <a:t>Scientific Investigations Use a Variety of Methods</a:t>
            </a:r>
          </a:p>
          <a:p>
            <a:endParaRPr kumimoji="1" lang="zh-CN" altLang="en-US" dirty="0"/>
          </a:p>
        </p:txBody>
      </p:sp>
    </p:spTree>
    <p:extLst>
      <p:ext uri="{BB962C8B-B14F-4D97-AF65-F5344CB8AC3E}">
        <p14:creationId xmlns:p14="http://schemas.microsoft.com/office/powerpoint/2010/main" val="167559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DB9B22-253A-D45E-37B8-DAF65C43ED8C}"/>
              </a:ext>
            </a:extLst>
          </p:cNvPr>
          <p:cNvSpPr>
            <a:spLocks noGrp="1"/>
          </p:cNvSpPr>
          <p:nvPr>
            <p:ph type="title"/>
          </p:nvPr>
        </p:nvSpPr>
        <p:spPr/>
        <p:txBody>
          <a:bodyPr/>
          <a:lstStyle/>
          <a:p>
            <a:r>
              <a:rPr lang="en-US" altLang="zh-CN" b="1" dirty="0"/>
              <a:t>Unit 2: Genetics (GEN) </a:t>
            </a:r>
            <a:endParaRPr kumimoji="1" lang="zh-CN" altLang="en-US" dirty="0"/>
          </a:p>
        </p:txBody>
      </p:sp>
      <p:sp>
        <p:nvSpPr>
          <p:cNvPr id="3" name="内容占位符 2">
            <a:extLst>
              <a:ext uri="{FF2B5EF4-FFF2-40B4-BE49-F238E27FC236}">
                <a16:creationId xmlns:a16="http://schemas.microsoft.com/office/drawing/2014/main" id="{46DD9666-2F48-0F02-DFCC-86459D41AC2C}"/>
              </a:ext>
            </a:extLst>
          </p:cNvPr>
          <p:cNvSpPr>
            <a:spLocks noGrp="1"/>
          </p:cNvSpPr>
          <p:nvPr>
            <p:ph idx="1"/>
          </p:nvPr>
        </p:nvSpPr>
        <p:spPr/>
        <p:txBody>
          <a:bodyPr/>
          <a:lstStyle/>
          <a:p>
            <a:endParaRPr lang="en-US" altLang="zh-CN" dirty="0"/>
          </a:p>
          <a:p>
            <a:r>
              <a:rPr lang="en-US" altLang="zh-CN" b="1" dirty="0"/>
              <a:t>GEN 1: Structure of DNA </a:t>
            </a:r>
          </a:p>
          <a:p>
            <a:r>
              <a:rPr lang="en-US" altLang="zh-CN" b="1" dirty="0"/>
              <a:t>GEN 2: DNA Synthesis </a:t>
            </a:r>
          </a:p>
          <a:p>
            <a:r>
              <a:rPr lang="en-US" altLang="zh-CN" b="1" dirty="0"/>
              <a:t>GEN 3: Protein Synthesis </a:t>
            </a:r>
          </a:p>
          <a:p>
            <a:r>
              <a:rPr lang="en-US" altLang="zh-CN" b="1" dirty="0"/>
              <a:t>GEN 4: Asexual and Sexual Passing of Traits </a:t>
            </a:r>
          </a:p>
          <a:p>
            <a:r>
              <a:rPr lang="en-US" altLang="zh-CN" b="1" dirty="0"/>
              <a:t>GEN 5: Inheritance Patterns </a:t>
            </a:r>
          </a:p>
          <a:p>
            <a:r>
              <a:rPr lang="en-US" altLang="zh-CN" b="1" dirty="0"/>
              <a:t>GEN 6: Biotechnology </a:t>
            </a:r>
          </a:p>
          <a:p>
            <a:endParaRPr kumimoji="1" lang="zh-CN" altLang="en-US" dirty="0"/>
          </a:p>
        </p:txBody>
      </p:sp>
      <p:sp>
        <p:nvSpPr>
          <p:cNvPr id="4" name="文本框 3">
            <a:extLst>
              <a:ext uri="{FF2B5EF4-FFF2-40B4-BE49-F238E27FC236}">
                <a16:creationId xmlns:a16="http://schemas.microsoft.com/office/drawing/2014/main" id="{4971B736-0828-5F1A-002D-7CE40945A628}"/>
              </a:ext>
            </a:extLst>
          </p:cNvPr>
          <p:cNvSpPr txBox="1"/>
          <p:nvPr/>
        </p:nvSpPr>
        <p:spPr>
          <a:xfrm>
            <a:off x="7419384" y="3183092"/>
            <a:ext cx="3338928" cy="369332"/>
          </a:xfrm>
          <a:prstGeom prst="rect">
            <a:avLst/>
          </a:prstGeom>
          <a:noFill/>
        </p:spPr>
        <p:txBody>
          <a:bodyPr wrap="square" rtlCol="0">
            <a:spAutoFit/>
          </a:bodyPr>
          <a:lstStyle/>
          <a:p>
            <a:r>
              <a:rPr kumimoji="1" lang="en-US" altLang="zh-CN" i="1" dirty="0">
                <a:solidFill>
                  <a:srgbClr val="0070C0"/>
                </a:solidFill>
              </a:rPr>
              <a:t>Most interesting part of biology!</a:t>
            </a:r>
            <a:endParaRPr kumimoji="1" lang="zh-CN" altLang="en-US" i="1" dirty="0">
              <a:solidFill>
                <a:srgbClr val="0070C0"/>
              </a:solidFill>
            </a:endParaRPr>
          </a:p>
        </p:txBody>
      </p:sp>
      <p:sp>
        <p:nvSpPr>
          <p:cNvPr id="5" name="文本框 4">
            <a:extLst>
              <a:ext uri="{FF2B5EF4-FFF2-40B4-BE49-F238E27FC236}">
                <a16:creationId xmlns:a16="http://schemas.microsoft.com/office/drawing/2014/main" id="{A877C9C0-50A0-F3C2-8FC9-4EB98A3A32C4}"/>
              </a:ext>
            </a:extLst>
          </p:cNvPr>
          <p:cNvSpPr txBox="1"/>
          <p:nvPr/>
        </p:nvSpPr>
        <p:spPr>
          <a:xfrm>
            <a:off x="6633513" y="4909892"/>
            <a:ext cx="4470400" cy="1200329"/>
          </a:xfrm>
          <a:prstGeom prst="rect">
            <a:avLst/>
          </a:prstGeom>
          <a:noFill/>
        </p:spPr>
        <p:txBody>
          <a:bodyPr wrap="square" rtlCol="0">
            <a:spAutoFit/>
          </a:bodyPr>
          <a:lstStyle/>
          <a:p>
            <a:pPr marL="285750" indent="-285750">
              <a:buFont typeface="Wingdings" pitchFamily="2" charset="2"/>
              <a:buChar char="Ø"/>
            </a:pPr>
            <a:r>
              <a:rPr lang="en-US" altLang="zh-CN" b="1" i="1" dirty="0">
                <a:solidFill>
                  <a:srgbClr val="7030A0"/>
                </a:solidFill>
              </a:rPr>
              <a:t>Asking Questions and Defining Problems</a:t>
            </a:r>
          </a:p>
          <a:p>
            <a:pPr marL="285750" indent="-285750">
              <a:buFont typeface="Wingdings" pitchFamily="2" charset="2"/>
              <a:buChar char="Ø"/>
            </a:pPr>
            <a:r>
              <a:rPr lang="en-US" altLang="zh-CN" b="1" i="1" dirty="0">
                <a:solidFill>
                  <a:srgbClr val="7030A0"/>
                </a:solidFill>
              </a:rPr>
              <a:t>Analyzing and Interpreting Data</a:t>
            </a:r>
          </a:p>
          <a:p>
            <a:pPr marL="285750" indent="-285750">
              <a:buFont typeface="Wingdings" pitchFamily="2" charset="2"/>
              <a:buChar char="Ø"/>
            </a:pPr>
            <a:r>
              <a:rPr lang="en-US" altLang="zh-CN" b="1" i="1" dirty="0">
                <a:solidFill>
                  <a:srgbClr val="7030A0"/>
                </a:solidFill>
              </a:rPr>
              <a:t>Engaging in Argument from Evidence</a:t>
            </a:r>
          </a:p>
          <a:p>
            <a:endParaRPr kumimoji="1" lang="zh-CN" altLang="en-US" dirty="0"/>
          </a:p>
        </p:txBody>
      </p:sp>
    </p:spTree>
    <p:extLst>
      <p:ext uri="{BB962C8B-B14F-4D97-AF65-F5344CB8AC3E}">
        <p14:creationId xmlns:p14="http://schemas.microsoft.com/office/powerpoint/2010/main" val="448616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4F42AA-89C8-CFEF-1662-11E16737F3E8}"/>
              </a:ext>
            </a:extLst>
          </p:cNvPr>
          <p:cNvSpPr>
            <a:spLocks noGrp="1"/>
          </p:cNvSpPr>
          <p:nvPr>
            <p:ph type="title"/>
          </p:nvPr>
        </p:nvSpPr>
        <p:spPr/>
        <p:txBody>
          <a:bodyPr/>
          <a:lstStyle/>
          <a:p>
            <a:r>
              <a:rPr lang="en-US" altLang="zh-CN" b="1" dirty="0"/>
              <a:t>Unit 3: Ecological Systems (ECO) </a:t>
            </a:r>
            <a:endParaRPr kumimoji="1" lang="zh-CN" altLang="en-US" dirty="0"/>
          </a:p>
        </p:txBody>
      </p:sp>
      <p:sp>
        <p:nvSpPr>
          <p:cNvPr id="3" name="内容占位符 2">
            <a:extLst>
              <a:ext uri="{FF2B5EF4-FFF2-40B4-BE49-F238E27FC236}">
                <a16:creationId xmlns:a16="http://schemas.microsoft.com/office/drawing/2014/main" id="{D5BF5DBB-5431-479B-1069-2A3647E2636F}"/>
              </a:ext>
            </a:extLst>
          </p:cNvPr>
          <p:cNvSpPr>
            <a:spLocks noGrp="1"/>
          </p:cNvSpPr>
          <p:nvPr>
            <p:ph idx="1"/>
          </p:nvPr>
        </p:nvSpPr>
        <p:spPr/>
        <p:txBody>
          <a:bodyPr/>
          <a:lstStyle/>
          <a:p>
            <a:endParaRPr lang="en-US" altLang="zh-CN" dirty="0"/>
          </a:p>
          <a:p>
            <a:r>
              <a:rPr lang="en-US" altLang="zh-CN" b="1" dirty="0"/>
              <a:t>ECO 1: Cycling of Matter in the Biosphere </a:t>
            </a:r>
          </a:p>
          <a:p>
            <a:r>
              <a:rPr lang="en-US" altLang="zh-CN" b="1" dirty="0"/>
              <a:t>ECO 2: Population Dynamics </a:t>
            </a:r>
          </a:p>
          <a:p>
            <a:r>
              <a:rPr lang="en-US" altLang="zh-CN" b="1" dirty="0"/>
              <a:t>ECO 3: Defining Ecological Communities </a:t>
            </a:r>
          </a:p>
          <a:p>
            <a:r>
              <a:rPr lang="en-US" altLang="zh-CN" b="1" dirty="0"/>
              <a:t>ECO 4: Ecological Community Dynamics </a:t>
            </a:r>
          </a:p>
          <a:p>
            <a:r>
              <a:rPr lang="en-US" altLang="zh-CN" b="1" dirty="0"/>
              <a:t>ECO 5: Changes in Ecological Communities </a:t>
            </a:r>
          </a:p>
          <a:p>
            <a:endParaRPr kumimoji="1" lang="zh-CN" altLang="en-US" dirty="0"/>
          </a:p>
        </p:txBody>
      </p:sp>
      <p:sp>
        <p:nvSpPr>
          <p:cNvPr id="4" name="文本框 3">
            <a:extLst>
              <a:ext uri="{FF2B5EF4-FFF2-40B4-BE49-F238E27FC236}">
                <a16:creationId xmlns:a16="http://schemas.microsoft.com/office/drawing/2014/main" id="{33B02844-2F8B-FC3C-82AE-6EBEA8CD1FD6}"/>
              </a:ext>
            </a:extLst>
          </p:cNvPr>
          <p:cNvSpPr txBox="1"/>
          <p:nvPr/>
        </p:nvSpPr>
        <p:spPr>
          <a:xfrm>
            <a:off x="8175740" y="2815782"/>
            <a:ext cx="1814927" cy="923330"/>
          </a:xfrm>
          <a:prstGeom prst="rect">
            <a:avLst/>
          </a:prstGeom>
          <a:noFill/>
        </p:spPr>
        <p:txBody>
          <a:bodyPr wrap="square" rtlCol="0">
            <a:spAutoFit/>
          </a:bodyPr>
          <a:lstStyle/>
          <a:p>
            <a:r>
              <a:rPr kumimoji="1" lang="en-US" altLang="zh-CN" i="1" dirty="0">
                <a:solidFill>
                  <a:srgbClr val="0070C0"/>
                </a:solidFill>
              </a:rPr>
              <a:t>Maybe </a:t>
            </a:r>
            <a:r>
              <a:rPr kumimoji="1" lang="en-US" altLang="zh-CN" i="1" dirty="0" err="1">
                <a:solidFill>
                  <a:srgbClr val="0070C0"/>
                </a:solidFill>
              </a:rPr>
              <a:t>Aosen</a:t>
            </a:r>
            <a:r>
              <a:rPr kumimoji="1" lang="en-US" altLang="zh-CN" i="1" dirty="0">
                <a:solidFill>
                  <a:srgbClr val="0070C0"/>
                </a:solidFill>
              </a:rPr>
              <a:t> is a good place to learn ecology!</a:t>
            </a:r>
            <a:endParaRPr kumimoji="1" lang="zh-CN" altLang="en-US" i="1" dirty="0">
              <a:solidFill>
                <a:srgbClr val="0070C0"/>
              </a:solidFill>
            </a:endParaRPr>
          </a:p>
        </p:txBody>
      </p:sp>
      <p:sp>
        <p:nvSpPr>
          <p:cNvPr id="5" name="文本框 4">
            <a:extLst>
              <a:ext uri="{FF2B5EF4-FFF2-40B4-BE49-F238E27FC236}">
                <a16:creationId xmlns:a16="http://schemas.microsoft.com/office/drawing/2014/main" id="{0C404A37-802F-7552-636B-7C50F20432FD}"/>
              </a:ext>
            </a:extLst>
          </p:cNvPr>
          <p:cNvSpPr txBox="1"/>
          <p:nvPr/>
        </p:nvSpPr>
        <p:spPr>
          <a:xfrm>
            <a:off x="7107647" y="4729269"/>
            <a:ext cx="4470400" cy="2308324"/>
          </a:xfrm>
          <a:prstGeom prst="rect">
            <a:avLst/>
          </a:prstGeom>
          <a:noFill/>
        </p:spPr>
        <p:txBody>
          <a:bodyPr wrap="square" rtlCol="0">
            <a:spAutoFit/>
          </a:bodyPr>
          <a:lstStyle/>
          <a:p>
            <a:pPr marL="285750" indent="-285750">
              <a:buFont typeface="Wingdings" pitchFamily="2" charset="2"/>
              <a:buChar char="Ø"/>
            </a:pPr>
            <a:r>
              <a:rPr lang="en-US" altLang="zh-CN" b="1" i="1" dirty="0">
                <a:solidFill>
                  <a:srgbClr val="7030A0"/>
                </a:solidFill>
              </a:rPr>
              <a:t>Developing and Using Models</a:t>
            </a:r>
          </a:p>
          <a:p>
            <a:pPr marL="285750" indent="-285750">
              <a:buFont typeface="Wingdings" pitchFamily="2" charset="2"/>
              <a:buChar char="Ø"/>
            </a:pPr>
            <a:r>
              <a:rPr lang="en-US" altLang="zh-CN" b="1" i="1" dirty="0">
                <a:solidFill>
                  <a:srgbClr val="7030A0"/>
                </a:solidFill>
              </a:rPr>
              <a:t>Using Mathematics and Computational Thinking</a:t>
            </a:r>
          </a:p>
          <a:p>
            <a:pPr marL="285750" indent="-285750">
              <a:buFont typeface="Wingdings" pitchFamily="2" charset="2"/>
              <a:buChar char="Ø"/>
            </a:pPr>
            <a:r>
              <a:rPr lang="en-US" altLang="zh-CN" b="1" i="1" dirty="0">
                <a:solidFill>
                  <a:srgbClr val="7030A0"/>
                </a:solidFill>
              </a:rPr>
              <a:t>Constructing Explanations and Designing</a:t>
            </a:r>
          </a:p>
          <a:p>
            <a:r>
              <a:rPr lang="zh-CN" altLang="en-US" b="1" i="1" dirty="0">
                <a:solidFill>
                  <a:srgbClr val="7030A0"/>
                </a:solidFill>
              </a:rPr>
              <a:t>    </a:t>
            </a:r>
            <a:r>
              <a:rPr lang="en-US" altLang="zh-CN" b="1" i="1" dirty="0">
                <a:solidFill>
                  <a:srgbClr val="7030A0"/>
                </a:solidFill>
              </a:rPr>
              <a:t>Solutions</a:t>
            </a:r>
          </a:p>
          <a:p>
            <a:pPr marL="285750" indent="-285750">
              <a:buFont typeface="Wingdings" pitchFamily="2" charset="2"/>
              <a:buChar char="Ø"/>
            </a:pPr>
            <a:r>
              <a:rPr lang="en-US" altLang="zh-CN" b="1" i="1" dirty="0">
                <a:solidFill>
                  <a:srgbClr val="7030A0"/>
                </a:solidFill>
              </a:rPr>
              <a:t>Engaging in Argument from Evidence</a:t>
            </a:r>
          </a:p>
          <a:p>
            <a:endParaRPr lang="en-US" altLang="zh-CN" b="1" i="1" dirty="0">
              <a:solidFill>
                <a:srgbClr val="7030A0"/>
              </a:solidFill>
            </a:endParaRPr>
          </a:p>
          <a:p>
            <a:endParaRPr kumimoji="1" lang="zh-CN" altLang="en-US" dirty="0"/>
          </a:p>
        </p:txBody>
      </p:sp>
    </p:spTree>
    <p:extLst>
      <p:ext uri="{BB962C8B-B14F-4D97-AF65-F5344CB8AC3E}">
        <p14:creationId xmlns:p14="http://schemas.microsoft.com/office/powerpoint/2010/main" val="201260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20E771-FC48-0A38-2B9C-2B8CAD10F6EC}"/>
              </a:ext>
            </a:extLst>
          </p:cNvPr>
          <p:cNvSpPr>
            <a:spLocks noGrp="1"/>
          </p:cNvSpPr>
          <p:nvPr>
            <p:ph type="title"/>
          </p:nvPr>
        </p:nvSpPr>
        <p:spPr/>
        <p:txBody>
          <a:bodyPr/>
          <a:lstStyle/>
          <a:p>
            <a:r>
              <a:rPr lang="en-US" altLang="zh-CN" b="1" dirty="0"/>
              <a:t>Unit 4: Evolution (EVO)  </a:t>
            </a:r>
            <a:endParaRPr kumimoji="1" lang="zh-CN" altLang="en-US" dirty="0"/>
          </a:p>
        </p:txBody>
      </p:sp>
      <p:sp>
        <p:nvSpPr>
          <p:cNvPr id="3" name="内容占位符 2">
            <a:extLst>
              <a:ext uri="{FF2B5EF4-FFF2-40B4-BE49-F238E27FC236}">
                <a16:creationId xmlns:a16="http://schemas.microsoft.com/office/drawing/2014/main" id="{62506821-24B1-31C7-FEFF-E5187D2225F5}"/>
              </a:ext>
            </a:extLst>
          </p:cNvPr>
          <p:cNvSpPr>
            <a:spLocks noGrp="1"/>
          </p:cNvSpPr>
          <p:nvPr>
            <p:ph idx="1"/>
          </p:nvPr>
        </p:nvSpPr>
        <p:spPr/>
        <p:txBody>
          <a:bodyPr/>
          <a:lstStyle/>
          <a:p>
            <a:endParaRPr lang="en-US" altLang="zh-CN" dirty="0"/>
          </a:p>
          <a:p>
            <a:r>
              <a:rPr lang="en-US" altLang="zh-CN" b="1" dirty="0"/>
              <a:t>EVO 1: Patterns of Evolution </a:t>
            </a:r>
          </a:p>
          <a:p>
            <a:r>
              <a:rPr lang="en-US" altLang="zh-CN" b="1" dirty="0"/>
              <a:t>EVO 2: Mechanisms of Evolution </a:t>
            </a:r>
          </a:p>
          <a:p>
            <a:r>
              <a:rPr lang="en-US" altLang="zh-CN" b="1" dirty="0"/>
              <a:t>EVO 3: Speciation </a:t>
            </a:r>
          </a:p>
          <a:p>
            <a:endParaRPr kumimoji="1" lang="zh-CN" altLang="en-US" dirty="0"/>
          </a:p>
        </p:txBody>
      </p:sp>
      <p:sp>
        <p:nvSpPr>
          <p:cNvPr id="4" name="文本框 3">
            <a:extLst>
              <a:ext uri="{FF2B5EF4-FFF2-40B4-BE49-F238E27FC236}">
                <a16:creationId xmlns:a16="http://schemas.microsoft.com/office/drawing/2014/main" id="{87B6D37E-8E6B-6BEE-B46D-687C509DC43A}"/>
              </a:ext>
            </a:extLst>
          </p:cNvPr>
          <p:cNvSpPr txBox="1"/>
          <p:nvPr/>
        </p:nvSpPr>
        <p:spPr>
          <a:xfrm>
            <a:off x="7478510" y="2644546"/>
            <a:ext cx="2282710" cy="369332"/>
          </a:xfrm>
          <a:prstGeom prst="rect">
            <a:avLst/>
          </a:prstGeom>
          <a:noFill/>
        </p:spPr>
        <p:txBody>
          <a:bodyPr wrap="square" rtlCol="0">
            <a:spAutoFit/>
          </a:bodyPr>
          <a:lstStyle/>
          <a:p>
            <a:r>
              <a:rPr kumimoji="1" lang="en-US" altLang="zh-CN" i="1" dirty="0">
                <a:solidFill>
                  <a:srgbClr val="0070C0"/>
                </a:solidFill>
              </a:rPr>
              <a:t>The origin of species !</a:t>
            </a:r>
            <a:endParaRPr kumimoji="1" lang="zh-CN" altLang="en-US" i="1" dirty="0">
              <a:solidFill>
                <a:srgbClr val="0070C0"/>
              </a:solidFill>
            </a:endParaRPr>
          </a:p>
        </p:txBody>
      </p:sp>
      <p:sp>
        <p:nvSpPr>
          <p:cNvPr id="5" name="文本框 4">
            <a:extLst>
              <a:ext uri="{FF2B5EF4-FFF2-40B4-BE49-F238E27FC236}">
                <a16:creationId xmlns:a16="http://schemas.microsoft.com/office/drawing/2014/main" id="{39A01754-7751-F926-B645-5601B7262C5C}"/>
              </a:ext>
            </a:extLst>
          </p:cNvPr>
          <p:cNvSpPr txBox="1"/>
          <p:nvPr/>
        </p:nvSpPr>
        <p:spPr>
          <a:xfrm>
            <a:off x="6256020" y="4272677"/>
            <a:ext cx="5596890" cy="2585323"/>
          </a:xfrm>
          <a:prstGeom prst="rect">
            <a:avLst/>
          </a:prstGeom>
          <a:noFill/>
        </p:spPr>
        <p:txBody>
          <a:bodyPr wrap="square" rtlCol="0">
            <a:spAutoFit/>
          </a:bodyPr>
          <a:lstStyle/>
          <a:p>
            <a:pPr marL="285750" indent="-285750">
              <a:buFont typeface="Wingdings" pitchFamily="2" charset="2"/>
              <a:buChar char="Ø"/>
            </a:pPr>
            <a:r>
              <a:rPr lang="en-US" altLang="zh-CN" b="1" i="1" dirty="0">
                <a:solidFill>
                  <a:srgbClr val="7030A0"/>
                </a:solidFill>
              </a:rPr>
              <a:t>Analyzing and Interpreting Data</a:t>
            </a:r>
          </a:p>
          <a:p>
            <a:pPr marL="285750" indent="-285750">
              <a:buFont typeface="Wingdings" pitchFamily="2" charset="2"/>
              <a:buChar char="Ø"/>
            </a:pPr>
            <a:r>
              <a:rPr lang="en-US" altLang="zh-CN" b="1" i="1" dirty="0">
                <a:solidFill>
                  <a:srgbClr val="7030A0"/>
                </a:solidFill>
              </a:rPr>
              <a:t>Using Mathematics and Computational Thinking</a:t>
            </a:r>
          </a:p>
          <a:p>
            <a:pPr marL="285750" indent="-285750">
              <a:buFont typeface="Wingdings" pitchFamily="2" charset="2"/>
              <a:buChar char="Ø"/>
            </a:pPr>
            <a:r>
              <a:rPr lang="en-US" altLang="zh-CN" b="1" i="1" dirty="0">
                <a:solidFill>
                  <a:srgbClr val="7030A0"/>
                </a:solidFill>
              </a:rPr>
              <a:t>Constructing Explanations and Designing Solutions</a:t>
            </a:r>
          </a:p>
          <a:p>
            <a:pPr marL="285750" indent="-285750">
              <a:buFont typeface="Wingdings" pitchFamily="2" charset="2"/>
              <a:buChar char="Ø"/>
            </a:pPr>
            <a:r>
              <a:rPr lang="en-US" altLang="zh-CN" b="1" i="1" dirty="0">
                <a:solidFill>
                  <a:srgbClr val="7030A0"/>
                </a:solidFill>
              </a:rPr>
              <a:t>Engaging in Argument from Evidence</a:t>
            </a:r>
          </a:p>
          <a:p>
            <a:pPr marL="285750" indent="-285750">
              <a:buFont typeface="Wingdings" pitchFamily="2" charset="2"/>
              <a:buChar char="Ø"/>
            </a:pPr>
            <a:r>
              <a:rPr lang="en-US" altLang="zh-CN" b="1" i="1" dirty="0">
                <a:solidFill>
                  <a:srgbClr val="7030A0"/>
                </a:solidFill>
              </a:rPr>
              <a:t>Science Models, Laws, Mechanisms, and Theories Explain</a:t>
            </a:r>
            <a:r>
              <a:rPr lang="zh-CN" altLang="en-US" b="1" i="1" dirty="0">
                <a:solidFill>
                  <a:srgbClr val="7030A0"/>
                </a:solidFill>
              </a:rPr>
              <a:t> </a:t>
            </a:r>
            <a:r>
              <a:rPr lang="en-US" altLang="zh-CN" b="1" i="1" dirty="0">
                <a:solidFill>
                  <a:srgbClr val="7030A0"/>
                </a:solidFill>
              </a:rPr>
              <a:t>Natural Phenomena</a:t>
            </a:r>
          </a:p>
          <a:p>
            <a:pPr marL="285750" indent="-285750">
              <a:buFont typeface="Wingdings" pitchFamily="2" charset="2"/>
              <a:buChar char="Ø"/>
            </a:pPr>
            <a:endParaRPr lang="en-US" altLang="zh-CN" b="1" i="1" dirty="0">
              <a:solidFill>
                <a:srgbClr val="7030A0"/>
              </a:solidFill>
            </a:endParaRPr>
          </a:p>
          <a:p>
            <a:endParaRPr lang="en-US" altLang="zh-CN" b="1" i="1" dirty="0">
              <a:solidFill>
                <a:srgbClr val="7030A0"/>
              </a:solidFill>
            </a:endParaRPr>
          </a:p>
          <a:p>
            <a:endParaRPr kumimoji="1" lang="zh-CN" altLang="en-US" dirty="0"/>
          </a:p>
        </p:txBody>
      </p:sp>
    </p:spTree>
    <p:extLst>
      <p:ext uri="{BB962C8B-B14F-4D97-AF65-F5344CB8AC3E}">
        <p14:creationId xmlns:p14="http://schemas.microsoft.com/office/powerpoint/2010/main" val="353369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331648" cy="1978172"/>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36649" y="488969"/>
                  <a:pt x="9316893" y="491390"/>
                </a:cubicBezTo>
                <a:cubicBezTo>
                  <a:pt x="9298834" y="504511"/>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79948" y="576062"/>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407128" y="961344"/>
                </a:lnTo>
                <a:lnTo>
                  <a:pt x="8380548" y="987916"/>
                </a:lnTo>
                <a:lnTo>
                  <a:pt x="8379462" y="987106"/>
                </a:lnTo>
                <a:cubicBezTo>
                  <a:pt x="8376507" y="985864"/>
                  <a:pt x="8373362" y="986042"/>
                  <a:pt x="8369725" y="989186"/>
                </a:cubicBezTo>
                <a:cubicBezTo>
                  <a:pt x="8357221" y="990792"/>
                  <a:pt x="8319237" y="991089"/>
                  <a:pt x="8304438" y="996739"/>
                </a:cubicBezTo>
                <a:cubicBezTo>
                  <a:pt x="8297193" y="1005683"/>
                  <a:pt x="8289328" y="1014568"/>
                  <a:pt x="8280929" y="1023089"/>
                </a:cubicBezTo>
                <a:lnTo>
                  <a:pt x="8275760" y="1027772"/>
                </a:lnTo>
                <a:lnTo>
                  <a:pt x="8275478" y="1027605"/>
                </a:lnTo>
                <a:cubicBezTo>
                  <a:pt x="8273970" y="1028076"/>
                  <a:pt x="8272124" y="1029408"/>
                  <a:pt x="8269666"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43525" y="1179064"/>
                </a:lnTo>
                <a:lnTo>
                  <a:pt x="7685942" y="1233723"/>
                </a:lnTo>
                <a:lnTo>
                  <a:pt x="7586920" y="1261888"/>
                </a:lnTo>
                <a:cubicBezTo>
                  <a:pt x="7556723" y="1298911"/>
                  <a:pt x="7489186" y="1249860"/>
                  <a:pt x="7486100" y="1292563"/>
                </a:cubicBezTo>
                <a:cubicBezTo>
                  <a:pt x="7454875" y="1308356"/>
                  <a:pt x="7449202" y="1300366"/>
                  <a:pt x="7407190" y="1314737"/>
                </a:cubicBezTo>
                <a:cubicBezTo>
                  <a:pt x="7368386" y="1364011"/>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23400" y="1671703"/>
                  <a:pt x="5529437" y="1636968"/>
                </a:cubicBezTo>
                <a:cubicBezTo>
                  <a:pt x="5500069" y="1636638"/>
                  <a:pt x="5481558" y="1636672"/>
                  <a:pt x="5440853" y="1657958"/>
                </a:cubicBezTo>
                <a:cubicBezTo>
                  <a:pt x="5340428" y="1673293"/>
                  <a:pt x="5074771" y="1739921"/>
                  <a:pt x="4945936" y="1713743"/>
                </a:cubicBezTo>
                <a:cubicBezTo>
                  <a:pt x="4914142" y="1717597"/>
                  <a:pt x="4837317" y="1726609"/>
                  <a:pt x="4818446" y="1726895"/>
                </a:cubicBezTo>
                <a:lnTo>
                  <a:pt x="4813657" y="1730706"/>
                </a:lnTo>
                <a:lnTo>
                  <a:pt x="4759058" y="1766533"/>
                </a:lnTo>
                <a:cubicBezTo>
                  <a:pt x="4747481" y="1770744"/>
                  <a:pt x="4734604" y="1772921"/>
                  <a:pt x="4719749" y="1771811"/>
                </a:cubicBezTo>
                <a:cubicBezTo>
                  <a:pt x="4667035" y="1745585"/>
                  <a:pt x="4634134" y="1775931"/>
                  <a:pt x="4568686" y="1786141"/>
                </a:cubicBezTo>
                <a:cubicBezTo>
                  <a:pt x="4544667" y="1777910"/>
                  <a:pt x="4432547" y="1778168"/>
                  <a:pt x="4418751" y="1796932"/>
                </a:cubicBezTo>
                <a:cubicBezTo>
                  <a:pt x="4403360" y="1801488"/>
                  <a:pt x="4385278" y="1795746"/>
                  <a:pt x="4378377" y="1815528"/>
                </a:cubicBezTo>
                <a:cubicBezTo>
                  <a:pt x="4366870" y="1839461"/>
                  <a:pt x="4312575" y="1805339"/>
                  <a:pt x="4320575" y="1832722"/>
                </a:cubicBezTo>
                <a:cubicBezTo>
                  <a:pt x="4282030" y="1809397"/>
                  <a:pt x="4252210" y="1859755"/>
                  <a:pt x="4220200" y="1873173"/>
                </a:cubicBezTo>
                <a:cubicBezTo>
                  <a:pt x="4189784" y="1872580"/>
                  <a:pt x="4175475" y="1885756"/>
                  <a:pt x="4105361" y="1894711"/>
                </a:cubicBezTo>
                <a:cubicBezTo>
                  <a:pt x="4071894" y="1867524"/>
                  <a:pt x="4035294" y="1916372"/>
                  <a:pt x="3973223" y="1881015"/>
                </a:cubicBezTo>
                <a:cubicBezTo>
                  <a:pt x="3971330" y="1884974"/>
                  <a:pt x="3952843" y="1881390"/>
                  <a:pt x="3900992" y="1880603"/>
                </a:cubicBezTo>
                <a:cubicBezTo>
                  <a:pt x="3849141" y="1879815"/>
                  <a:pt x="3740259" y="1879432"/>
                  <a:pt x="3662119" y="1876289"/>
                </a:cubicBezTo>
                <a:cubicBezTo>
                  <a:pt x="3573420" y="1876991"/>
                  <a:pt x="3613412" y="1915150"/>
                  <a:pt x="3496919" y="1873180"/>
                </a:cubicBezTo>
                <a:cubicBezTo>
                  <a:pt x="3488062" y="1895719"/>
                  <a:pt x="3474293" y="1897950"/>
                  <a:pt x="3449433" y="1889681"/>
                </a:cubicBezTo>
                <a:cubicBezTo>
                  <a:pt x="3406553" y="1891629"/>
                  <a:pt x="3417350" y="1945453"/>
                  <a:pt x="3369766" y="1916653"/>
                </a:cubicBezTo>
                <a:cubicBezTo>
                  <a:pt x="3338805" y="1929531"/>
                  <a:pt x="3310151" y="1915620"/>
                  <a:pt x="3290336" y="1925039"/>
                </a:cubicBezTo>
                <a:lnTo>
                  <a:pt x="3224897" y="1943733"/>
                </a:lnTo>
                <a:cubicBezTo>
                  <a:pt x="3188693" y="1949271"/>
                  <a:pt x="3178540" y="1909145"/>
                  <a:pt x="3161463" y="1946591"/>
                </a:cubicBezTo>
                <a:lnTo>
                  <a:pt x="3157504" y="1957276"/>
                </a:lnTo>
                <a:lnTo>
                  <a:pt x="3115176" y="1943459"/>
                </a:lnTo>
                <a:cubicBezTo>
                  <a:pt x="3095397" y="1937281"/>
                  <a:pt x="3080878" y="1929976"/>
                  <a:pt x="3038835" y="1920210"/>
                </a:cubicBezTo>
                <a:cubicBezTo>
                  <a:pt x="3011900" y="1947086"/>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1037" y="1967486"/>
                  <a:pt x="2001803" y="1954594"/>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391573" y="1790862"/>
                  <a:pt x="1332568" y="1793149"/>
                </a:cubicBezTo>
                <a:cubicBezTo>
                  <a:pt x="1236287" y="1833446"/>
                  <a:pt x="1335185" y="1756546"/>
                  <a:pt x="1186881" y="1768613"/>
                </a:cubicBezTo>
                <a:cubicBezTo>
                  <a:pt x="1178443" y="1775469"/>
                  <a:pt x="1160576" y="1767918"/>
                  <a:pt x="1162595" y="1758337"/>
                </a:cubicBezTo>
                <a:cubicBezTo>
                  <a:pt x="1153167" y="1761117"/>
                  <a:pt x="1130472" y="1779083"/>
                  <a:pt x="1128523" y="1763621"/>
                </a:cubicBezTo>
                <a:cubicBezTo>
                  <a:pt x="1081415" y="1760756"/>
                  <a:pt x="1034361" y="1768718"/>
                  <a:pt x="991903" y="1786741"/>
                </a:cubicBezTo>
                <a:cubicBezTo>
                  <a:pt x="966383" y="1781126"/>
                  <a:pt x="949501" y="1831241"/>
                  <a:pt x="883960" y="1822386"/>
                </a:cubicBezTo>
                <a:cubicBezTo>
                  <a:pt x="831931" y="1790865"/>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E379D272-9632-B5CD-FC12-347CAFC35DB8}"/>
              </a:ext>
            </a:extLst>
          </p:cNvPr>
          <p:cNvSpPr>
            <a:spLocks noGrp="1"/>
          </p:cNvSpPr>
          <p:nvPr>
            <p:ph type="title"/>
          </p:nvPr>
        </p:nvSpPr>
        <p:spPr>
          <a:xfrm>
            <a:off x="1050879" y="609601"/>
            <a:ext cx="9810604" cy="1216024"/>
          </a:xfrm>
        </p:spPr>
        <p:txBody>
          <a:bodyPr>
            <a:normAutofit/>
          </a:bodyPr>
          <a:lstStyle/>
          <a:p>
            <a:r>
              <a:rPr kumimoji="1" lang="en-US" altLang="zh-CN" b="1" dirty="0"/>
              <a:t>Grading Policy</a:t>
            </a:r>
            <a:endParaRPr kumimoji="1" lang="zh-CN" altLang="en-US" b="1" dirty="0"/>
          </a:p>
        </p:txBody>
      </p:sp>
      <p:sp>
        <p:nvSpPr>
          <p:cNvPr id="3" name="内容占位符 2">
            <a:extLst>
              <a:ext uri="{FF2B5EF4-FFF2-40B4-BE49-F238E27FC236}">
                <a16:creationId xmlns:a16="http://schemas.microsoft.com/office/drawing/2014/main" id="{1678B693-1273-27FD-D7EB-F434A58064A7}"/>
              </a:ext>
            </a:extLst>
          </p:cNvPr>
          <p:cNvSpPr>
            <a:spLocks noGrp="1"/>
          </p:cNvSpPr>
          <p:nvPr>
            <p:ph idx="1"/>
          </p:nvPr>
        </p:nvSpPr>
        <p:spPr>
          <a:xfrm>
            <a:off x="1050879" y="2296161"/>
            <a:ext cx="4788505" cy="3846012"/>
          </a:xfrm>
        </p:spPr>
        <p:txBody>
          <a:bodyPr>
            <a:normAutofit/>
          </a:bodyPr>
          <a:lstStyle/>
          <a:p>
            <a:r>
              <a:rPr lang="en-US" altLang="zh-CN" b="1" dirty="0"/>
              <a:t>Quiz and exams</a:t>
            </a:r>
            <a:r>
              <a:rPr lang="zh-CN" altLang="en-US" b="1" dirty="0"/>
              <a:t>：  </a:t>
            </a:r>
            <a:r>
              <a:rPr lang="en-US" altLang="zh-CN" b="1" dirty="0"/>
              <a:t>60%</a:t>
            </a:r>
            <a:r>
              <a:rPr lang="zh-CN" altLang="en-US" b="1" dirty="0"/>
              <a:t>   </a:t>
            </a:r>
            <a:r>
              <a:rPr lang="en-US" altLang="zh-CN" b="1" dirty="0"/>
              <a:t>(Test and quiz or school wide exams)</a:t>
            </a:r>
          </a:p>
          <a:p>
            <a:r>
              <a:rPr lang="en-US" altLang="zh-CN" b="1" dirty="0"/>
              <a:t>Daily works</a:t>
            </a:r>
            <a:r>
              <a:rPr lang="zh-CN" altLang="en-US" b="1" dirty="0"/>
              <a:t>：</a:t>
            </a:r>
            <a:r>
              <a:rPr lang="en-US" altLang="zh-CN" b="1" dirty="0"/>
              <a:t> </a:t>
            </a:r>
            <a:r>
              <a:rPr lang="zh-CN" altLang="en-US" b="1" dirty="0"/>
              <a:t> </a:t>
            </a:r>
            <a:r>
              <a:rPr lang="en-US" altLang="zh-CN" b="1" dirty="0"/>
              <a:t>40%     ( Home/class work/PA/labs )</a:t>
            </a:r>
          </a:p>
          <a:p>
            <a:pPr marL="0" indent="0">
              <a:buNone/>
            </a:pPr>
            <a:endParaRPr kumimoji="1" lang="en-US" altLang="zh-CN" dirty="0"/>
          </a:p>
          <a:p>
            <a:pPr marL="0" indent="0">
              <a:buNone/>
            </a:pPr>
            <a:endParaRPr kumimoji="1" lang="zh-CN" altLang="en-US" dirty="0"/>
          </a:p>
        </p:txBody>
      </p:sp>
      <p:sp>
        <p:nvSpPr>
          <p:cNvPr id="17" name="Freeform: Shape 16">
            <a:extLst>
              <a:ext uri="{FF2B5EF4-FFF2-40B4-BE49-F238E27FC236}">
                <a16:creationId xmlns:a16="http://schemas.microsoft.com/office/drawing/2014/main" id="{C64E267B-3F5A-4357-9E7F-C5FBE5D3B1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0426" y="5902730"/>
            <a:ext cx="5741575" cy="955271"/>
          </a:xfrm>
          <a:custGeom>
            <a:avLst/>
            <a:gdLst>
              <a:gd name="connsiteX0" fmla="*/ 5741575 w 5741575"/>
              <a:gd name="connsiteY0" fmla="*/ 0 h 955271"/>
              <a:gd name="connsiteX1" fmla="*/ 5741575 w 5741575"/>
              <a:gd name="connsiteY1" fmla="*/ 955271 h 955271"/>
              <a:gd name="connsiteX2" fmla="*/ 0 w 5741575"/>
              <a:gd name="connsiteY2" fmla="*/ 955271 h 955271"/>
              <a:gd name="connsiteX3" fmla="*/ 8558 w 5741575"/>
              <a:gd name="connsiteY3" fmla="*/ 953971 h 955271"/>
              <a:gd name="connsiteX4" fmla="*/ 16894 w 5741575"/>
              <a:gd name="connsiteY4" fmla="*/ 953847 h 955271"/>
              <a:gd name="connsiteX5" fmla="*/ 28156 w 5741575"/>
              <a:gd name="connsiteY5" fmla="*/ 951374 h 955271"/>
              <a:gd name="connsiteX6" fmla="*/ 28293 w 5741575"/>
              <a:gd name="connsiteY6" fmla="*/ 950971 h 955271"/>
              <a:gd name="connsiteX7" fmla="*/ 39115 w 5741575"/>
              <a:gd name="connsiteY7" fmla="*/ 949326 h 955271"/>
              <a:gd name="connsiteX8" fmla="*/ 93851 w 5741575"/>
              <a:gd name="connsiteY8" fmla="*/ 945611 h 955271"/>
              <a:gd name="connsiteX9" fmla="*/ 148657 w 5741575"/>
              <a:gd name="connsiteY9" fmla="*/ 898134 h 955271"/>
              <a:gd name="connsiteX10" fmla="*/ 174554 w 5741575"/>
              <a:gd name="connsiteY10" fmla="*/ 886351 h 955271"/>
              <a:gd name="connsiteX11" fmla="*/ 187633 w 5741575"/>
              <a:gd name="connsiteY11" fmla="*/ 878226 h 955271"/>
              <a:gd name="connsiteX12" fmla="*/ 187961 w 5741575"/>
              <a:gd name="connsiteY12" fmla="*/ 876538 h 955271"/>
              <a:gd name="connsiteX13" fmla="*/ 240501 w 5741575"/>
              <a:gd name="connsiteY13" fmla="*/ 873150 h 955271"/>
              <a:gd name="connsiteX14" fmla="*/ 246345 w 5741575"/>
              <a:gd name="connsiteY14" fmla="*/ 869942 h 955271"/>
              <a:gd name="connsiteX15" fmla="*/ 282041 w 5741575"/>
              <a:gd name="connsiteY15" fmla="*/ 871263 h 955271"/>
              <a:gd name="connsiteX16" fmla="*/ 299711 w 5741575"/>
              <a:gd name="connsiteY16" fmla="*/ 870064 h 955271"/>
              <a:gd name="connsiteX17" fmla="*/ 306299 w 5741575"/>
              <a:gd name="connsiteY17" fmla="*/ 873609 h 955271"/>
              <a:gd name="connsiteX18" fmla="*/ 331571 w 5741575"/>
              <a:gd name="connsiteY18" fmla="*/ 869866 h 955271"/>
              <a:gd name="connsiteX19" fmla="*/ 333872 w 5741575"/>
              <a:gd name="connsiteY19" fmla="*/ 867971 h 955271"/>
              <a:gd name="connsiteX20" fmla="*/ 356953 w 5741575"/>
              <a:gd name="connsiteY20" fmla="*/ 870334 h 955271"/>
              <a:gd name="connsiteX21" fmla="*/ 379005 w 5741575"/>
              <a:gd name="connsiteY21" fmla="*/ 878900 h 955271"/>
              <a:gd name="connsiteX22" fmla="*/ 585428 w 5741575"/>
              <a:gd name="connsiteY22" fmla="*/ 826440 h 955271"/>
              <a:gd name="connsiteX23" fmla="*/ 787156 w 5741575"/>
              <a:gd name="connsiteY23" fmla="*/ 838447 h 955271"/>
              <a:gd name="connsiteX24" fmla="*/ 898586 w 5741575"/>
              <a:gd name="connsiteY24" fmla="*/ 808502 h 955271"/>
              <a:gd name="connsiteX25" fmla="*/ 924063 w 5741575"/>
              <a:gd name="connsiteY25" fmla="*/ 770210 h 955271"/>
              <a:gd name="connsiteX26" fmla="*/ 1212574 w 5741575"/>
              <a:gd name="connsiteY26" fmla="*/ 724238 h 955271"/>
              <a:gd name="connsiteX27" fmla="*/ 1280768 w 5741575"/>
              <a:gd name="connsiteY27" fmla="*/ 699122 h 955271"/>
              <a:gd name="connsiteX28" fmla="*/ 1352027 w 5741575"/>
              <a:gd name="connsiteY28" fmla="*/ 704323 h 955271"/>
              <a:gd name="connsiteX29" fmla="*/ 1374314 w 5741575"/>
              <a:gd name="connsiteY29" fmla="*/ 688815 h 955271"/>
              <a:gd name="connsiteX30" fmla="*/ 1378034 w 5741575"/>
              <a:gd name="connsiteY30" fmla="*/ 685842 h 955271"/>
              <a:gd name="connsiteX31" fmla="*/ 1395604 w 5741575"/>
              <a:gd name="connsiteY31" fmla="*/ 680460 h 955271"/>
              <a:gd name="connsiteX32" fmla="*/ 1397206 w 5741575"/>
              <a:gd name="connsiteY32" fmla="*/ 670793 h 955271"/>
              <a:gd name="connsiteX33" fmla="*/ 1421250 w 5741575"/>
              <a:gd name="connsiteY33" fmla="*/ 656855 h 955271"/>
              <a:gd name="connsiteX34" fmla="*/ 1454524 w 5741575"/>
              <a:gd name="connsiteY34" fmla="*/ 649224 h 955271"/>
              <a:gd name="connsiteX35" fmla="*/ 1616217 w 5741575"/>
              <a:gd name="connsiteY35" fmla="*/ 622107 h 955271"/>
              <a:gd name="connsiteX36" fmla="*/ 1710928 w 5741575"/>
              <a:gd name="connsiteY36" fmla="*/ 600666 h 955271"/>
              <a:gd name="connsiteX37" fmla="*/ 1743718 w 5741575"/>
              <a:gd name="connsiteY37" fmla="*/ 584327 h 955271"/>
              <a:gd name="connsiteX38" fmla="*/ 1791651 w 5741575"/>
              <a:gd name="connsiteY38" fmla="*/ 567019 h 955271"/>
              <a:gd name="connsiteX39" fmla="*/ 1873778 w 5741575"/>
              <a:gd name="connsiteY39" fmla="*/ 530130 h 955271"/>
              <a:gd name="connsiteX40" fmla="*/ 1988411 w 5741575"/>
              <a:gd name="connsiteY40" fmla="*/ 491599 h 955271"/>
              <a:gd name="connsiteX41" fmla="*/ 2085507 w 5741575"/>
              <a:gd name="connsiteY41" fmla="*/ 498527 h 955271"/>
              <a:gd name="connsiteX42" fmla="*/ 2090767 w 5741575"/>
              <a:gd name="connsiteY42" fmla="*/ 490616 h 955271"/>
              <a:gd name="connsiteX43" fmla="*/ 2151143 w 5741575"/>
              <a:gd name="connsiteY43" fmla="*/ 478332 h 955271"/>
              <a:gd name="connsiteX44" fmla="*/ 2378710 w 5741575"/>
              <a:gd name="connsiteY44" fmla="*/ 477570 h 955271"/>
              <a:gd name="connsiteX45" fmla="*/ 2496256 w 5741575"/>
              <a:gd name="connsiteY45" fmla="*/ 452396 h 955271"/>
              <a:gd name="connsiteX46" fmla="*/ 2535387 w 5741575"/>
              <a:gd name="connsiteY46" fmla="*/ 436645 h 955271"/>
              <a:gd name="connsiteX47" fmla="*/ 2601109 w 5741575"/>
              <a:gd name="connsiteY47" fmla="*/ 410678 h 955271"/>
              <a:gd name="connsiteX48" fmla="*/ 2643855 w 5741575"/>
              <a:gd name="connsiteY48" fmla="*/ 374482 h 955271"/>
              <a:gd name="connsiteX49" fmla="*/ 2657726 w 5741575"/>
              <a:gd name="connsiteY49" fmla="*/ 365841 h 955271"/>
              <a:gd name="connsiteX50" fmla="*/ 2687125 w 5741575"/>
              <a:gd name="connsiteY50" fmla="*/ 366820 h 955271"/>
              <a:gd name="connsiteX51" fmla="*/ 2697479 w 5741575"/>
              <a:gd name="connsiteY51" fmla="*/ 361430 h 955271"/>
              <a:gd name="connsiteX52" fmla="*/ 2701547 w 5741575"/>
              <a:gd name="connsiteY52" fmla="*/ 361545 h 955271"/>
              <a:gd name="connsiteX53" fmla="*/ 2711054 w 5741575"/>
              <a:gd name="connsiteY53" fmla="*/ 360597 h 955271"/>
              <a:gd name="connsiteX54" fmla="*/ 2710438 w 5741575"/>
              <a:gd name="connsiteY54" fmla="*/ 366958 h 955271"/>
              <a:gd name="connsiteX55" fmla="*/ 2722936 w 5741575"/>
              <a:gd name="connsiteY55" fmla="*/ 377633 h 955271"/>
              <a:gd name="connsiteX56" fmla="*/ 2777227 w 5741575"/>
              <a:gd name="connsiteY56" fmla="*/ 368972 h 955271"/>
              <a:gd name="connsiteX57" fmla="*/ 2779510 w 5741575"/>
              <a:gd name="connsiteY57" fmla="*/ 361652 h 955271"/>
              <a:gd name="connsiteX58" fmla="*/ 2786278 w 5741575"/>
              <a:gd name="connsiteY58" fmla="*/ 359869 h 955271"/>
              <a:gd name="connsiteX59" fmla="*/ 2792101 w 5741575"/>
              <a:gd name="connsiteY59" fmla="*/ 365927 h 955271"/>
              <a:gd name="connsiteX60" fmla="*/ 2885545 w 5741575"/>
              <a:gd name="connsiteY60" fmla="*/ 372818 h 955271"/>
              <a:gd name="connsiteX61" fmla="*/ 3009558 w 5741575"/>
              <a:gd name="connsiteY61" fmla="*/ 370573 h 955271"/>
              <a:gd name="connsiteX62" fmla="*/ 3095010 w 5741575"/>
              <a:gd name="connsiteY62" fmla="*/ 332454 h 955271"/>
              <a:gd name="connsiteX63" fmla="*/ 3103742 w 5741575"/>
              <a:gd name="connsiteY63" fmla="*/ 337974 h 955271"/>
              <a:gd name="connsiteX64" fmla="*/ 3165093 w 5741575"/>
              <a:gd name="connsiteY64" fmla="*/ 329459 h 955271"/>
              <a:gd name="connsiteX65" fmla="*/ 3373785 w 5741575"/>
              <a:gd name="connsiteY65" fmla="*/ 255680 h 955271"/>
              <a:gd name="connsiteX66" fmla="*/ 3493851 w 5741575"/>
              <a:gd name="connsiteY66" fmla="*/ 240255 h 955271"/>
              <a:gd name="connsiteX67" fmla="*/ 3537470 w 5741575"/>
              <a:gd name="connsiteY67" fmla="*/ 241867 h 955271"/>
              <a:gd name="connsiteX68" fmla="*/ 3610489 w 5741575"/>
              <a:gd name="connsiteY68" fmla="*/ 244128 h 955271"/>
              <a:gd name="connsiteX69" fmla="*/ 3667539 w 5741575"/>
              <a:gd name="connsiteY69" fmla="*/ 263271 h 955271"/>
              <a:gd name="connsiteX70" fmla="*/ 3727614 w 5741575"/>
              <a:gd name="connsiteY70" fmla="*/ 258245 h 955271"/>
              <a:gd name="connsiteX71" fmla="*/ 3738369 w 5741575"/>
              <a:gd name="connsiteY71" fmla="*/ 234506 h 955271"/>
              <a:gd name="connsiteX72" fmla="*/ 3803670 w 5741575"/>
              <a:gd name="connsiteY72" fmla="*/ 236457 h 955271"/>
              <a:gd name="connsiteX73" fmla="*/ 3903080 w 5741575"/>
              <a:gd name="connsiteY73" fmla="*/ 241890 h 955271"/>
              <a:gd name="connsiteX74" fmla="*/ 3959588 w 5741575"/>
              <a:gd name="connsiteY74" fmla="*/ 239195 h 955271"/>
              <a:gd name="connsiteX75" fmla="*/ 4114838 w 5741575"/>
              <a:gd name="connsiteY75" fmla="*/ 238165 h 955271"/>
              <a:gd name="connsiteX76" fmla="*/ 4271023 w 5741575"/>
              <a:gd name="connsiteY76" fmla="*/ 241959 h 955271"/>
              <a:gd name="connsiteX77" fmla="*/ 4367397 w 5741575"/>
              <a:gd name="connsiteY77" fmla="*/ 271442 h 955271"/>
              <a:gd name="connsiteX78" fmla="*/ 4495366 w 5741575"/>
              <a:gd name="connsiteY78" fmla="*/ 271618 h 955271"/>
              <a:gd name="connsiteX79" fmla="*/ 4517347 w 5741575"/>
              <a:gd name="connsiteY79" fmla="*/ 275639 h 955271"/>
              <a:gd name="connsiteX80" fmla="*/ 4546116 w 5741575"/>
              <a:gd name="connsiteY80" fmla="*/ 268568 h 955271"/>
              <a:gd name="connsiteX81" fmla="*/ 4661259 w 5741575"/>
              <a:gd name="connsiteY81" fmla="*/ 238966 h 955271"/>
              <a:gd name="connsiteX82" fmla="*/ 4750403 w 5741575"/>
              <a:gd name="connsiteY82" fmla="*/ 204364 h 955271"/>
              <a:gd name="connsiteX83" fmla="*/ 4867614 w 5741575"/>
              <a:gd name="connsiteY83" fmla="*/ 208668 h 955271"/>
              <a:gd name="connsiteX84" fmla="*/ 4937036 w 5741575"/>
              <a:gd name="connsiteY84" fmla="*/ 195446 h 955271"/>
              <a:gd name="connsiteX85" fmla="*/ 5047626 w 5741575"/>
              <a:gd name="connsiteY85" fmla="*/ 149604 h 955271"/>
              <a:gd name="connsiteX86" fmla="*/ 5200247 w 5741575"/>
              <a:gd name="connsiteY86" fmla="*/ 142695 h 955271"/>
              <a:gd name="connsiteX87" fmla="*/ 5235691 w 5741575"/>
              <a:gd name="connsiteY87" fmla="*/ 173330 h 955271"/>
              <a:gd name="connsiteX88" fmla="*/ 5280133 w 5741575"/>
              <a:gd name="connsiteY88" fmla="*/ 189342 h 955271"/>
              <a:gd name="connsiteX89" fmla="*/ 5291963 w 5741575"/>
              <a:gd name="connsiteY89" fmla="*/ 139446 h 955271"/>
              <a:gd name="connsiteX90" fmla="*/ 5418472 w 5741575"/>
              <a:gd name="connsiteY90" fmla="*/ 89163 h 955271"/>
              <a:gd name="connsiteX91" fmla="*/ 5482354 w 5741575"/>
              <a:gd name="connsiteY91" fmla="*/ 69470 h 955271"/>
              <a:gd name="connsiteX92" fmla="*/ 5583280 w 5741575"/>
              <a:gd name="connsiteY92" fmla="*/ 49787 h 955271"/>
              <a:gd name="connsiteX93" fmla="*/ 5613766 w 5741575"/>
              <a:gd name="connsiteY93" fmla="*/ 41855 h 955271"/>
              <a:gd name="connsiteX94" fmla="*/ 5684952 w 5741575"/>
              <a:gd name="connsiteY94" fmla="*/ 26088 h 95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5741575" h="955271">
                <a:moveTo>
                  <a:pt x="5741575" y="0"/>
                </a:moveTo>
                <a:lnTo>
                  <a:pt x="5741575" y="955271"/>
                </a:lnTo>
                <a:lnTo>
                  <a:pt x="0" y="955271"/>
                </a:lnTo>
                <a:lnTo>
                  <a:pt x="8558" y="953971"/>
                </a:lnTo>
                <a:lnTo>
                  <a:pt x="16894" y="953847"/>
                </a:lnTo>
                <a:cubicBezTo>
                  <a:pt x="22474" y="953361"/>
                  <a:pt x="25973" y="952524"/>
                  <a:pt x="28156" y="951374"/>
                </a:cubicBezTo>
                <a:cubicBezTo>
                  <a:pt x="28201" y="951240"/>
                  <a:pt x="28247" y="951105"/>
                  <a:pt x="28293" y="950971"/>
                </a:cubicBezTo>
                <a:lnTo>
                  <a:pt x="39115" y="949326"/>
                </a:lnTo>
                <a:cubicBezTo>
                  <a:pt x="57701" y="947335"/>
                  <a:pt x="76089" y="946141"/>
                  <a:pt x="93851" y="945611"/>
                </a:cubicBezTo>
                <a:cubicBezTo>
                  <a:pt x="99905" y="923404"/>
                  <a:pt x="170209" y="932855"/>
                  <a:pt x="148657" y="898134"/>
                </a:cubicBezTo>
                <a:cubicBezTo>
                  <a:pt x="172173" y="896348"/>
                  <a:pt x="191809" y="908449"/>
                  <a:pt x="174554" y="886351"/>
                </a:cubicBezTo>
                <a:cubicBezTo>
                  <a:pt x="182014" y="885083"/>
                  <a:pt x="185699" y="882087"/>
                  <a:pt x="187633" y="878226"/>
                </a:cubicBezTo>
                <a:cubicBezTo>
                  <a:pt x="187742" y="877663"/>
                  <a:pt x="187852" y="877101"/>
                  <a:pt x="187961" y="876538"/>
                </a:cubicBezTo>
                <a:lnTo>
                  <a:pt x="240501" y="873150"/>
                </a:lnTo>
                <a:lnTo>
                  <a:pt x="246345" y="869942"/>
                </a:lnTo>
                <a:lnTo>
                  <a:pt x="282041" y="871263"/>
                </a:lnTo>
                <a:lnTo>
                  <a:pt x="299711" y="870064"/>
                </a:lnTo>
                <a:lnTo>
                  <a:pt x="306299" y="873609"/>
                </a:lnTo>
                <a:cubicBezTo>
                  <a:pt x="312531" y="875279"/>
                  <a:pt x="320316" y="874896"/>
                  <a:pt x="331571" y="869866"/>
                </a:cubicBezTo>
                <a:lnTo>
                  <a:pt x="333872" y="867971"/>
                </a:lnTo>
                <a:lnTo>
                  <a:pt x="356953" y="870334"/>
                </a:lnTo>
                <a:cubicBezTo>
                  <a:pt x="364772" y="872042"/>
                  <a:pt x="372199" y="874762"/>
                  <a:pt x="379005" y="878900"/>
                </a:cubicBezTo>
                <a:cubicBezTo>
                  <a:pt x="436788" y="836391"/>
                  <a:pt x="512367" y="847456"/>
                  <a:pt x="585428" y="826440"/>
                </a:cubicBezTo>
                <a:cubicBezTo>
                  <a:pt x="600236" y="776571"/>
                  <a:pt x="751447" y="800939"/>
                  <a:pt x="787156" y="838447"/>
                </a:cubicBezTo>
                <a:cubicBezTo>
                  <a:pt x="767750" y="789794"/>
                  <a:pt x="977582" y="857915"/>
                  <a:pt x="898586" y="808502"/>
                </a:cubicBezTo>
                <a:cubicBezTo>
                  <a:pt x="926099" y="807167"/>
                  <a:pt x="944922" y="782490"/>
                  <a:pt x="924063" y="770210"/>
                </a:cubicBezTo>
                <a:cubicBezTo>
                  <a:pt x="1015917" y="786259"/>
                  <a:pt x="1117953" y="728408"/>
                  <a:pt x="1212574" y="724238"/>
                </a:cubicBezTo>
                <a:cubicBezTo>
                  <a:pt x="1245879" y="677520"/>
                  <a:pt x="1233543" y="716744"/>
                  <a:pt x="1280768" y="699122"/>
                </a:cubicBezTo>
                <a:cubicBezTo>
                  <a:pt x="1280824" y="735474"/>
                  <a:pt x="1333787" y="667235"/>
                  <a:pt x="1352027" y="704323"/>
                </a:cubicBezTo>
                <a:cubicBezTo>
                  <a:pt x="1360044" y="699941"/>
                  <a:pt x="1367234" y="694526"/>
                  <a:pt x="1374314" y="688815"/>
                </a:cubicBezTo>
                <a:lnTo>
                  <a:pt x="1378034" y="685842"/>
                </a:lnTo>
                <a:lnTo>
                  <a:pt x="1395604" y="680460"/>
                </a:lnTo>
                <a:lnTo>
                  <a:pt x="1397206" y="670793"/>
                </a:lnTo>
                <a:lnTo>
                  <a:pt x="1421250" y="656855"/>
                </a:lnTo>
                <a:cubicBezTo>
                  <a:pt x="1430770" y="652893"/>
                  <a:pt x="1441623" y="650105"/>
                  <a:pt x="1454524" y="649224"/>
                </a:cubicBezTo>
                <a:cubicBezTo>
                  <a:pt x="1502655" y="660482"/>
                  <a:pt x="1556151" y="606226"/>
                  <a:pt x="1616217" y="622107"/>
                </a:cubicBezTo>
                <a:cubicBezTo>
                  <a:pt x="1637755" y="624837"/>
                  <a:pt x="1701030" y="614257"/>
                  <a:pt x="1710928" y="600666"/>
                </a:cubicBezTo>
                <a:cubicBezTo>
                  <a:pt x="1723693" y="596072"/>
                  <a:pt x="1739861" y="597834"/>
                  <a:pt x="1743718" y="584327"/>
                </a:cubicBezTo>
                <a:cubicBezTo>
                  <a:pt x="1751098" y="567647"/>
                  <a:pt x="1801421" y="583831"/>
                  <a:pt x="1791651" y="567019"/>
                </a:cubicBezTo>
                <a:cubicBezTo>
                  <a:pt x="1827282" y="577929"/>
                  <a:pt x="1847642" y="542228"/>
                  <a:pt x="1873778" y="530130"/>
                </a:cubicBezTo>
                <a:cubicBezTo>
                  <a:pt x="1902425" y="541995"/>
                  <a:pt x="1929013" y="504913"/>
                  <a:pt x="1988411" y="491599"/>
                </a:cubicBezTo>
                <a:cubicBezTo>
                  <a:pt x="2020077" y="505546"/>
                  <a:pt x="2028363" y="482381"/>
                  <a:pt x="2085507" y="498527"/>
                </a:cubicBezTo>
                <a:cubicBezTo>
                  <a:pt x="2086719" y="495769"/>
                  <a:pt x="2088490" y="493104"/>
                  <a:pt x="2090767" y="490616"/>
                </a:cubicBezTo>
                <a:cubicBezTo>
                  <a:pt x="2103992" y="476161"/>
                  <a:pt x="2131025" y="470659"/>
                  <a:pt x="2151143" y="478332"/>
                </a:cubicBezTo>
                <a:cubicBezTo>
                  <a:pt x="2240088" y="497642"/>
                  <a:pt x="2310118" y="483043"/>
                  <a:pt x="2378710" y="477570"/>
                </a:cubicBezTo>
                <a:cubicBezTo>
                  <a:pt x="2454975" y="467585"/>
                  <a:pt x="2391576" y="437831"/>
                  <a:pt x="2496256" y="452396"/>
                </a:cubicBezTo>
                <a:cubicBezTo>
                  <a:pt x="2501503" y="436899"/>
                  <a:pt x="2513119" y="433980"/>
                  <a:pt x="2535387" y="436645"/>
                </a:cubicBezTo>
                <a:cubicBezTo>
                  <a:pt x="2572084" y="430778"/>
                  <a:pt x="2557124" y="397207"/>
                  <a:pt x="2601109" y="410678"/>
                </a:cubicBezTo>
                <a:cubicBezTo>
                  <a:pt x="2588000" y="393616"/>
                  <a:pt x="2667428" y="390302"/>
                  <a:pt x="2643855" y="374482"/>
                </a:cubicBezTo>
                <a:cubicBezTo>
                  <a:pt x="2648277" y="369169"/>
                  <a:pt x="2652937" y="366761"/>
                  <a:pt x="2657726" y="365841"/>
                </a:cubicBezTo>
                <a:cubicBezTo>
                  <a:pt x="2667303" y="363999"/>
                  <a:pt x="2677395" y="368107"/>
                  <a:pt x="2687125" y="366820"/>
                </a:cubicBezTo>
                <a:lnTo>
                  <a:pt x="2697479" y="361430"/>
                </a:lnTo>
                <a:lnTo>
                  <a:pt x="2701547" y="361545"/>
                </a:lnTo>
                <a:lnTo>
                  <a:pt x="2711054" y="360597"/>
                </a:lnTo>
                <a:lnTo>
                  <a:pt x="2710438" y="366958"/>
                </a:lnTo>
                <a:cubicBezTo>
                  <a:pt x="2708955" y="373111"/>
                  <a:pt x="2708038" y="379788"/>
                  <a:pt x="2722936" y="377633"/>
                </a:cubicBezTo>
                <a:cubicBezTo>
                  <a:pt x="2753511" y="370170"/>
                  <a:pt x="2766475" y="394972"/>
                  <a:pt x="2777227" y="368972"/>
                </a:cubicBezTo>
                <a:lnTo>
                  <a:pt x="2779510" y="361652"/>
                </a:lnTo>
                <a:lnTo>
                  <a:pt x="2786278" y="359869"/>
                </a:lnTo>
                <a:cubicBezTo>
                  <a:pt x="2789994" y="359750"/>
                  <a:pt x="2792255" y="361281"/>
                  <a:pt x="2792101" y="365927"/>
                </a:cubicBezTo>
                <a:cubicBezTo>
                  <a:pt x="2819315" y="344279"/>
                  <a:pt x="2855630" y="370297"/>
                  <a:pt x="2885545" y="372818"/>
                </a:cubicBezTo>
                <a:cubicBezTo>
                  <a:pt x="2905895" y="352581"/>
                  <a:pt x="2948591" y="377825"/>
                  <a:pt x="3009558" y="370573"/>
                </a:cubicBezTo>
                <a:cubicBezTo>
                  <a:pt x="3031640" y="347442"/>
                  <a:pt x="3050695" y="365935"/>
                  <a:pt x="3095010" y="332454"/>
                </a:cubicBezTo>
                <a:cubicBezTo>
                  <a:pt x="3097485" y="334582"/>
                  <a:pt x="3100426" y="336441"/>
                  <a:pt x="3103742" y="337974"/>
                </a:cubicBezTo>
                <a:cubicBezTo>
                  <a:pt x="3123005" y="346878"/>
                  <a:pt x="3150475" y="343067"/>
                  <a:pt x="3165093" y="329459"/>
                </a:cubicBezTo>
                <a:cubicBezTo>
                  <a:pt x="3236951" y="282673"/>
                  <a:pt x="3308286" y="273118"/>
                  <a:pt x="3373785" y="255680"/>
                </a:cubicBezTo>
                <a:cubicBezTo>
                  <a:pt x="3448540" y="239861"/>
                  <a:pt x="3405238" y="287846"/>
                  <a:pt x="3493851" y="240255"/>
                </a:cubicBezTo>
                <a:cubicBezTo>
                  <a:pt x="3506326" y="252723"/>
                  <a:pt x="3518405" y="251593"/>
                  <a:pt x="3537470" y="241867"/>
                </a:cubicBezTo>
                <a:cubicBezTo>
                  <a:pt x="3573967" y="235226"/>
                  <a:pt x="3576893" y="270855"/>
                  <a:pt x="3610489" y="244128"/>
                </a:cubicBezTo>
                <a:cubicBezTo>
                  <a:pt x="3606935" y="264036"/>
                  <a:pt x="3681284" y="241075"/>
                  <a:pt x="3667539" y="263271"/>
                </a:cubicBezTo>
                <a:cubicBezTo>
                  <a:pt x="3694251" y="276940"/>
                  <a:pt x="3701441" y="246803"/>
                  <a:pt x="3727614" y="258245"/>
                </a:cubicBezTo>
                <a:cubicBezTo>
                  <a:pt x="3754952" y="257751"/>
                  <a:pt x="3708960" y="240314"/>
                  <a:pt x="3738369" y="234506"/>
                </a:cubicBezTo>
                <a:cubicBezTo>
                  <a:pt x="3774580" y="230879"/>
                  <a:pt x="3768868" y="196201"/>
                  <a:pt x="3803670" y="236457"/>
                </a:cubicBezTo>
                <a:cubicBezTo>
                  <a:pt x="3839567" y="220301"/>
                  <a:pt x="3850064" y="239151"/>
                  <a:pt x="3903080" y="241890"/>
                </a:cubicBezTo>
                <a:cubicBezTo>
                  <a:pt x="3922859" y="227800"/>
                  <a:pt x="3941005" y="230826"/>
                  <a:pt x="3959588" y="239195"/>
                </a:cubicBezTo>
                <a:cubicBezTo>
                  <a:pt x="4009252" y="229421"/>
                  <a:pt x="4057491" y="239376"/>
                  <a:pt x="4114838" y="238165"/>
                </a:cubicBezTo>
                <a:cubicBezTo>
                  <a:pt x="4173784" y="217210"/>
                  <a:pt x="4209756" y="243378"/>
                  <a:pt x="4271023" y="241959"/>
                </a:cubicBezTo>
                <a:cubicBezTo>
                  <a:pt x="4326191" y="205535"/>
                  <a:pt x="4316856" y="279258"/>
                  <a:pt x="4367397" y="271442"/>
                </a:cubicBezTo>
                <a:cubicBezTo>
                  <a:pt x="4446016" y="235091"/>
                  <a:pt x="4369000" y="295343"/>
                  <a:pt x="4495366" y="271618"/>
                </a:cubicBezTo>
                <a:cubicBezTo>
                  <a:pt x="4501905" y="266287"/>
                  <a:pt x="4518077" y="269240"/>
                  <a:pt x="4517347" y="275639"/>
                </a:cubicBezTo>
                <a:cubicBezTo>
                  <a:pt x="4525170" y="272832"/>
                  <a:pt x="4542809" y="258800"/>
                  <a:pt x="4546116" y="268568"/>
                </a:cubicBezTo>
                <a:cubicBezTo>
                  <a:pt x="4586961" y="265354"/>
                  <a:pt x="4626617" y="255160"/>
                  <a:pt x="4661259" y="238966"/>
                </a:cubicBezTo>
                <a:cubicBezTo>
                  <a:pt x="4741966" y="247639"/>
                  <a:pt x="4693066" y="205693"/>
                  <a:pt x="4750403" y="204364"/>
                </a:cubicBezTo>
                <a:cubicBezTo>
                  <a:pt x="4798501" y="219113"/>
                  <a:pt x="4813319" y="201253"/>
                  <a:pt x="4867614" y="208668"/>
                </a:cubicBezTo>
                <a:cubicBezTo>
                  <a:pt x="4881621" y="174373"/>
                  <a:pt x="4917566" y="206761"/>
                  <a:pt x="4937036" y="195446"/>
                </a:cubicBezTo>
                <a:cubicBezTo>
                  <a:pt x="4974214" y="229763"/>
                  <a:pt x="5013321" y="152474"/>
                  <a:pt x="5047626" y="149604"/>
                </a:cubicBezTo>
                <a:cubicBezTo>
                  <a:pt x="5106046" y="150576"/>
                  <a:pt x="5172786" y="183138"/>
                  <a:pt x="5200247" y="142695"/>
                </a:cubicBezTo>
                <a:cubicBezTo>
                  <a:pt x="5206135" y="157748"/>
                  <a:pt x="5203071" y="179288"/>
                  <a:pt x="5235691" y="173330"/>
                </a:cubicBezTo>
                <a:cubicBezTo>
                  <a:pt x="5249654" y="179935"/>
                  <a:pt x="5254450" y="203448"/>
                  <a:pt x="5280133" y="189342"/>
                </a:cubicBezTo>
                <a:cubicBezTo>
                  <a:pt x="5244836" y="171370"/>
                  <a:pt x="5299493" y="163568"/>
                  <a:pt x="5291963" y="139446"/>
                </a:cubicBezTo>
                <a:cubicBezTo>
                  <a:pt x="5331555" y="120349"/>
                  <a:pt x="5427790" y="132865"/>
                  <a:pt x="5418472" y="89163"/>
                </a:cubicBezTo>
                <a:cubicBezTo>
                  <a:pt x="5428057" y="62053"/>
                  <a:pt x="5484665" y="97616"/>
                  <a:pt x="5482354" y="69470"/>
                </a:cubicBezTo>
                <a:cubicBezTo>
                  <a:pt x="5507119" y="85574"/>
                  <a:pt x="5545363" y="52240"/>
                  <a:pt x="5583280" y="49787"/>
                </a:cubicBezTo>
                <a:cubicBezTo>
                  <a:pt x="5589344" y="36484"/>
                  <a:pt x="5598103" y="36349"/>
                  <a:pt x="5613766" y="41855"/>
                </a:cubicBezTo>
                <a:cubicBezTo>
                  <a:pt x="5636621" y="41086"/>
                  <a:pt x="5660728" y="35034"/>
                  <a:pt x="5684952" y="260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表格 7">
            <a:extLst>
              <a:ext uri="{FF2B5EF4-FFF2-40B4-BE49-F238E27FC236}">
                <a16:creationId xmlns:a16="http://schemas.microsoft.com/office/drawing/2014/main" id="{91A41A5C-EF75-127B-ABDE-F721D1BEFDB6}"/>
              </a:ext>
            </a:extLst>
          </p:cNvPr>
          <p:cNvGraphicFramePr>
            <a:graphicFrameLocks noGrp="1"/>
          </p:cNvGraphicFramePr>
          <p:nvPr>
            <p:extLst>
              <p:ext uri="{D42A27DB-BD31-4B8C-83A1-F6EECF244321}">
                <p14:modId xmlns:p14="http://schemas.microsoft.com/office/powerpoint/2010/main" val="442487385"/>
              </p:ext>
            </p:extLst>
          </p:nvPr>
        </p:nvGraphicFramePr>
        <p:xfrm>
          <a:off x="5839384" y="715826"/>
          <a:ext cx="6072977" cy="5982153"/>
        </p:xfrm>
        <a:graphic>
          <a:graphicData uri="http://schemas.openxmlformats.org/drawingml/2006/table">
            <a:tbl>
              <a:tblPr>
                <a:noFill/>
              </a:tblPr>
              <a:tblGrid>
                <a:gridCol w="6072977">
                  <a:extLst>
                    <a:ext uri="{9D8B030D-6E8A-4147-A177-3AD203B41FA5}">
                      <a16:colId xmlns:a16="http://schemas.microsoft.com/office/drawing/2014/main" val="3427690206"/>
                    </a:ext>
                  </a:extLst>
                </a:gridCol>
              </a:tblGrid>
              <a:tr h="5982153">
                <a:tc>
                  <a:txBody>
                    <a:bodyPr/>
                    <a:lstStyle/>
                    <a:p>
                      <a:r>
                        <a:rPr lang="en-US" sz="1800" i="1" dirty="0">
                          <a:solidFill>
                            <a:schemeClr val="tx1">
                              <a:lumMod val="85000"/>
                              <a:lumOff val="15000"/>
                            </a:schemeClr>
                          </a:solidFill>
                          <a:effectLst/>
                          <a:latin typeface="BlinkMacSystemFont"/>
                        </a:rPr>
                        <a:t>All assignment must be submitted on Canvas before the deadline. Late work will be deducted </a:t>
                      </a:r>
                      <a:r>
                        <a:rPr lang="en-US" sz="1800" b="1" i="1" dirty="0">
                          <a:solidFill>
                            <a:schemeClr val="tx1">
                              <a:lumMod val="85000"/>
                              <a:lumOff val="15000"/>
                            </a:schemeClr>
                          </a:solidFill>
                          <a:effectLst/>
                          <a:latin typeface="BlinkMacSystemFont"/>
                        </a:rPr>
                        <a:t>10% per twenty-four hour period that elapses after the due date</a:t>
                      </a:r>
                      <a:r>
                        <a:rPr lang="en-US" sz="1800" i="1" dirty="0">
                          <a:solidFill>
                            <a:schemeClr val="tx1">
                              <a:lumMod val="85000"/>
                              <a:lumOff val="15000"/>
                            </a:schemeClr>
                          </a:solidFill>
                          <a:effectLst/>
                          <a:latin typeface="BlinkMacSystemFont"/>
                        </a:rPr>
                        <a:t>. If foreseen or unforeseen circumstances prevent you from completing an assignment on time, you may request an extension. Extensions must be requested 4 hours in advance of the due date. If the situation warrants an extension, we will determine a new due date for the essay based on your individual circumstances. </a:t>
                      </a:r>
                    </a:p>
                    <a:p>
                      <a:br>
                        <a:rPr lang="en-US" sz="1800" i="1" dirty="0">
                          <a:solidFill>
                            <a:schemeClr val="tx1">
                              <a:lumMod val="85000"/>
                              <a:lumOff val="15000"/>
                            </a:schemeClr>
                          </a:solidFill>
                          <a:effectLst/>
                          <a:latin typeface="BlinkMacSystemFont"/>
                        </a:rPr>
                      </a:br>
                      <a:r>
                        <a:rPr lang="en-US" sz="1800" i="0" dirty="0">
                          <a:solidFill>
                            <a:schemeClr val="tx1">
                              <a:lumMod val="85000"/>
                              <a:lumOff val="15000"/>
                            </a:schemeClr>
                          </a:solidFill>
                          <a:effectLst/>
                          <a:latin typeface="BlinkMacSystemFont"/>
                        </a:rPr>
                        <a:t>1. </a:t>
                      </a:r>
                      <a:r>
                        <a:rPr lang="zh-CN" altLang="en-US" sz="1800" i="0" dirty="0">
                          <a:solidFill>
                            <a:schemeClr val="tx1">
                              <a:lumMod val="85000"/>
                              <a:lumOff val="15000"/>
                            </a:schemeClr>
                          </a:solidFill>
                          <a:effectLst/>
                          <a:latin typeface="BlinkMacSystemFont"/>
                        </a:rPr>
                        <a:t>所有作业（除非有特殊说明）请在</a:t>
                      </a:r>
                      <a:r>
                        <a:rPr lang="en-US" sz="1800" i="0" dirty="0">
                          <a:solidFill>
                            <a:schemeClr val="tx1">
                              <a:lumMod val="85000"/>
                              <a:lumOff val="15000"/>
                            </a:schemeClr>
                          </a:solidFill>
                          <a:effectLst/>
                          <a:latin typeface="BlinkMacSystemFont"/>
                        </a:rPr>
                        <a:t>canvas</a:t>
                      </a:r>
                      <a:r>
                        <a:rPr lang="zh-CN" altLang="en-US" sz="1800" i="0" dirty="0">
                          <a:solidFill>
                            <a:schemeClr val="tx1">
                              <a:lumMod val="85000"/>
                              <a:lumOff val="15000"/>
                            </a:schemeClr>
                          </a:solidFill>
                          <a:effectLst/>
                          <a:latin typeface="BlinkMacSystemFont"/>
                        </a:rPr>
                        <a:t>的“提交”里提交，不要在“评论”中提交。</a:t>
                      </a:r>
                      <a:endParaRPr lang="en-US" altLang="zh-CN" sz="1800" i="0" dirty="0">
                        <a:solidFill>
                          <a:schemeClr val="tx1">
                            <a:lumMod val="85000"/>
                            <a:lumOff val="15000"/>
                          </a:schemeClr>
                        </a:solidFill>
                        <a:effectLst/>
                        <a:latin typeface="BlinkMacSystemFont"/>
                      </a:endParaRPr>
                    </a:p>
                    <a:p>
                      <a:r>
                        <a:rPr lang="en-US" altLang="zh-CN" sz="1800" i="0" dirty="0">
                          <a:solidFill>
                            <a:schemeClr val="tx1">
                              <a:lumMod val="85000"/>
                              <a:lumOff val="15000"/>
                            </a:schemeClr>
                          </a:solidFill>
                          <a:effectLst/>
                          <a:latin typeface="BlinkMacSystemFont"/>
                        </a:rPr>
                        <a:t>2. </a:t>
                      </a:r>
                      <a:r>
                        <a:rPr lang="zh-CN" altLang="en-US" sz="1800" i="0" dirty="0">
                          <a:solidFill>
                            <a:schemeClr val="tx1">
                              <a:lumMod val="85000"/>
                              <a:lumOff val="15000"/>
                            </a:schemeClr>
                          </a:solidFill>
                          <a:effectLst/>
                          <a:latin typeface="BlinkMacSystemFont"/>
                        </a:rPr>
                        <a:t>作业每晚</a:t>
                      </a:r>
                      <a:r>
                        <a:rPr lang="en-US" altLang="zh-CN" sz="1800" i="0" dirty="0">
                          <a:solidFill>
                            <a:schemeClr val="tx1">
                              <a:lumMod val="85000"/>
                              <a:lumOff val="15000"/>
                            </a:schemeClr>
                          </a:solidFill>
                          <a:effectLst/>
                          <a:latin typeface="BlinkMacSystemFont"/>
                        </a:rPr>
                        <a:t>24</a:t>
                      </a:r>
                      <a:r>
                        <a:rPr lang="zh-CN" altLang="en-US" sz="1800" i="0" dirty="0">
                          <a:solidFill>
                            <a:schemeClr val="tx1">
                              <a:lumMod val="85000"/>
                              <a:lumOff val="15000"/>
                            </a:schemeClr>
                          </a:solidFill>
                          <a:effectLst/>
                          <a:latin typeface="BlinkMacSystemFont"/>
                        </a:rPr>
                        <a:t>小时提交扣</a:t>
                      </a:r>
                      <a:r>
                        <a:rPr lang="en-US" altLang="zh-CN" sz="1800" b="1" i="0" dirty="0">
                          <a:solidFill>
                            <a:schemeClr val="tx1">
                              <a:lumMod val="85000"/>
                              <a:lumOff val="15000"/>
                            </a:schemeClr>
                          </a:solidFill>
                          <a:effectLst/>
                          <a:latin typeface="BlinkMacSystemFont"/>
                        </a:rPr>
                        <a:t>10%</a:t>
                      </a:r>
                      <a:r>
                        <a:rPr lang="zh-CN" altLang="en-US" sz="1800" i="0" dirty="0">
                          <a:solidFill>
                            <a:schemeClr val="tx1">
                              <a:lumMod val="85000"/>
                              <a:lumOff val="15000"/>
                            </a:schemeClr>
                          </a:solidFill>
                          <a:effectLst/>
                          <a:latin typeface="BlinkMacSystemFont"/>
                        </a:rPr>
                        <a:t>。晚</a:t>
                      </a:r>
                      <a:r>
                        <a:rPr lang="en-US" altLang="zh-CN" sz="1800" i="0" dirty="0">
                          <a:solidFill>
                            <a:schemeClr val="tx1">
                              <a:lumMod val="85000"/>
                              <a:lumOff val="15000"/>
                            </a:schemeClr>
                          </a:solidFill>
                          <a:effectLst/>
                          <a:latin typeface="BlinkMacSystemFont"/>
                        </a:rPr>
                        <a:t>5</a:t>
                      </a:r>
                      <a:r>
                        <a:rPr lang="zh-CN" altLang="en-US" sz="1800" i="0" dirty="0">
                          <a:solidFill>
                            <a:schemeClr val="tx1">
                              <a:lumMod val="85000"/>
                              <a:lumOff val="15000"/>
                            </a:schemeClr>
                          </a:solidFill>
                          <a:effectLst/>
                          <a:latin typeface="BlinkMacSystemFont"/>
                        </a:rPr>
                        <a:t>分钟内不扣分。</a:t>
                      </a:r>
                      <a:endParaRPr lang="en-US" altLang="zh-CN" sz="1800" i="0" dirty="0">
                        <a:solidFill>
                          <a:schemeClr val="tx1">
                            <a:lumMod val="85000"/>
                            <a:lumOff val="15000"/>
                          </a:schemeClr>
                        </a:solidFill>
                        <a:effectLst/>
                        <a:latin typeface="BlinkMacSystemFont"/>
                      </a:endParaRPr>
                    </a:p>
                    <a:p>
                      <a:r>
                        <a:rPr lang="en-US" altLang="zh-CN" sz="1800" i="0" dirty="0">
                          <a:solidFill>
                            <a:schemeClr val="tx1">
                              <a:lumMod val="85000"/>
                              <a:lumOff val="15000"/>
                            </a:schemeClr>
                          </a:solidFill>
                          <a:effectLst/>
                          <a:latin typeface="BlinkMacSystemFont"/>
                        </a:rPr>
                        <a:t>3. </a:t>
                      </a:r>
                      <a:r>
                        <a:rPr lang="zh-CN" altLang="en-US" sz="1800" i="0" dirty="0">
                          <a:solidFill>
                            <a:schemeClr val="tx1">
                              <a:lumMod val="85000"/>
                              <a:lumOff val="15000"/>
                            </a:schemeClr>
                          </a:solidFill>
                          <a:effectLst/>
                          <a:latin typeface="BlinkMacSystemFont"/>
                        </a:rPr>
                        <a:t>每学期有</a:t>
                      </a:r>
                      <a:r>
                        <a:rPr lang="en-US" altLang="zh-CN" sz="1800" b="1" i="0" dirty="0">
                          <a:solidFill>
                            <a:schemeClr val="tx1">
                              <a:lumMod val="85000"/>
                              <a:lumOff val="15000"/>
                            </a:schemeClr>
                          </a:solidFill>
                          <a:effectLst/>
                          <a:latin typeface="BlinkMacSystemFont"/>
                        </a:rPr>
                        <a:t>2</a:t>
                      </a:r>
                      <a:r>
                        <a:rPr lang="zh-CN" altLang="en-US" sz="1800" i="0" dirty="0">
                          <a:solidFill>
                            <a:schemeClr val="tx1">
                              <a:lumMod val="85000"/>
                              <a:lumOff val="15000"/>
                            </a:schemeClr>
                          </a:solidFill>
                          <a:effectLst/>
                          <a:latin typeface="BlinkMacSystemFont"/>
                        </a:rPr>
                        <a:t>次无理由申请作业、</a:t>
                      </a:r>
                      <a:r>
                        <a:rPr lang="en-US" sz="1800" i="0" dirty="0">
                          <a:solidFill>
                            <a:schemeClr val="tx1">
                              <a:lumMod val="85000"/>
                              <a:lumOff val="15000"/>
                            </a:schemeClr>
                          </a:solidFill>
                          <a:effectLst/>
                          <a:latin typeface="BlinkMacSystemFont"/>
                        </a:rPr>
                        <a:t>PA</a:t>
                      </a:r>
                      <a:r>
                        <a:rPr lang="zh-CN" altLang="en-US" sz="1800" i="0" dirty="0">
                          <a:solidFill>
                            <a:schemeClr val="tx1">
                              <a:lumMod val="85000"/>
                              <a:lumOff val="15000"/>
                            </a:schemeClr>
                          </a:solidFill>
                          <a:effectLst/>
                          <a:latin typeface="BlinkMacSystemFont"/>
                        </a:rPr>
                        <a:t>或迭代延期不扣分的机会，但需要在</a:t>
                      </a:r>
                      <a:r>
                        <a:rPr lang="en-US" sz="1800" i="0" dirty="0">
                          <a:solidFill>
                            <a:schemeClr val="tx1">
                              <a:lumMod val="85000"/>
                              <a:lumOff val="15000"/>
                            </a:schemeClr>
                          </a:solidFill>
                          <a:effectLst/>
                          <a:latin typeface="BlinkMacSystemFont"/>
                        </a:rPr>
                        <a:t>due time</a:t>
                      </a:r>
                      <a:r>
                        <a:rPr lang="zh-CN" altLang="en-US" sz="1800" i="0" dirty="0">
                          <a:solidFill>
                            <a:schemeClr val="tx1">
                              <a:lumMod val="85000"/>
                              <a:lumOff val="15000"/>
                            </a:schemeClr>
                          </a:solidFill>
                          <a:effectLst/>
                          <a:latin typeface="BlinkMacSystemFont"/>
                        </a:rPr>
                        <a:t>之前的</a:t>
                      </a:r>
                      <a:r>
                        <a:rPr lang="en-US" altLang="zh-CN" sz="1800" i="0" dirty="0">
                          <a:solidFill>
                            <a:schemeClr val="tx1">
                              <a:lumMod val="85000"/>
                              <a:lumOff val="15000"/>
                            </a:schemeClr>
                          </a:solidFill>
                          <a:effectLst/>
                          <a:latin typeface="BlinkMacSystemFont"/>
                        </a:rPr>
                        <a:t>4</a:t>
                      </a:r>
                      <a:r>
                        <a:rPr lang="zh-CN" altLang="en-US" sz="1800" i="0" dirty="0">
                          <a:solidFill>
                            <a:schemeClr val="tx1">
                              <a:lumMod val="85000"/>
                              <a:lumOff val="15000"/>
                            </a:schemeClr>
                          </a:solidFill>
                          <a:effectLst/>
                          <a:latin typeface="BlinkMacSystemFont"/>
                        </a:rPr>
                        <a:t>小时申请，申请通过后，作业可延期</a:t>
                      </a:r>
                      <a:r>
                        <a:rPr lang="en-US" altLang="zh-CN" sz="1800" i="0" dirty="0">
                          <a:solidFill>
                            <a:schemeClr val="tx1">
                              <a:lumMod val="85000"/>
                              <a:lumOff val="15000"/>
                            </a:schemeClr>
                          </a:solidFill>
                          <a:effectLst/>
                          <a:latin typeface="BlinkMacSystemFont"/>
                        </a:rPr>
                        <a:t>24</a:t>
                      </a:r>
                      <a:r>
                        <a:rPr lang="zh-CN" altLang="en-US" sz="1800" i="0" dirty="0">
                          <a:solidFill>
                            <a:schemeClr val="tx1">
                              <a:lumMod val="85000"/>
                              <a:lumOff val="15000"/>
                            </a:schemeClr>
                          </a:solidFill>
                          <a:effectLst/>
                          <a:latin typeface="BlinkMacSystemFont"/>
                        </a:rPr>
                        <a:t>小时，</a:t>
                      </a:r>
                      <a:r>
                        <a:rPr lang="en-US" sz="1800" i="0" dirty="0">
                          <a:solidFill>
                            <a:schemeClr val="tx1">
                              <a:lumMod val="85000"/>
                              <a:lumOff val="15000"/>
                            </a:schemeClr>
                          </a:solidFill>
                          <a:effectLst/>
                          <a:latin typeface="BlinkMacSystemFont"/>
                        </a:rPr>
                        <a:t>PA</a:t>
                      </a:r>
                      <a:r>
                        <a:rPr lang="zh-CN" altLang="en-US" sz="1800" i="0" dirty="0">
                          <a:solidFill>
                            <a:schemeClr val="tx1">
                              <a:lumMod val="85000"/>
                              <a:lumOff val="15000"/>
                            </a:schemeClr>
                          </a:solidFill>
                          <a:effectLst/>
                          <a:latin typeface="BlinkMacSystemFont"/>
                        </a:rPr>
                        <a:t>延期</a:t>
                      </a:r>
                      <a:r>
                        <a:rPr lang="en-US" altLang="zh-CN" sz="1800" i="0" dirty="0">
                          <a:solidFill>
                            <a:schemeClr val="tx1">
                              <a:lumMod val="85000"/>
                              <a:lumOff val="15000"/>
                            </a:schemeClr>
                          </a:solidFill>
                          <a:effectLst/>
                          <a:latin typeface="BlinkMacSystemFont"/>
                        </a:rPr>
                        <a:t>48</a:t>
                      </a:r>
                      <a:r>
                        <a:rPr lang="zh-CN" altLang="en-US" sz="1800" i="0" dirty="0">
                          <a:solidFill>
                            <a:schemeClr val="tx1">
                              <a:lumMod val="85000"/>
                              <a:lumOff val="15000"/>
                            </a:schemeClr>
                          </a:solidFill>
                          <a:effectLst/>
                          <a:latin typeface="BlinkMacSystemFont"/>
                        </a:rPr>
                        <a:t>小时。延期后若未按时提交，则按迟交政策扣分。如果有批准的病假、事假，请附上假条联系老师修改提交日期。</a:t>
                      </a:r>
                      <a:endParaRPr lang="en-US" altLang="zh-CN" sz="1800" i="0" dirty="0">
                        <a:solidFill>
                          <a:schemeClr val="tx1">
                            <a:lumMod val="85000"/>
                            <a:lumOff val="15000"/>
                          </a:schemeClr>
                        </a:solidFill>
                        <a:effectLst/>
                        <a:latin typeface="BlinkMacSystemFont"/>
                      </a:endParaRPr>
                    </a:p>
                    <a:p>
                      <a:r>
                        <a:rPr lang="en-US" altLang="zh-CN" sz="1800" i="0" dirty="0">
                          <a:solidFill>
                            <a:schemeClr val="tx1">
                              <a:lumMod val="85000"/>
                              <a:lumOff val="15000"/>
                            </a:schemeClr>
                          </a:solidFill>
                          <a:effectLst/>
                          <a:latin typeface="BlinkMacSystemFont"/>
                        </a:rPr>
                        <a:t>4. </a:t>
                      </a:r>
                      <a:r>
                        <a:rPr lang="zh-CN" altLang="en-US" sz="1800" i="0" dirty="0">
                          <a:solidFill>
                            <a:schemeClr val="tx1">
                              <a:lumMod val="85000"/>
                              <a:lumOff val="15000"/>
                            </a:schemeClr>
                          </a:solidFill>
                          <a:effectLst/>
                          <a:latin typeface="BlinkMacSystemFont"/>
                        </a:rPr>
                        <a:t>按时交的作业在收到反馈后的</a:t>
                      </a:r>
                      <a:r>
                        <a:rPr lang="en-US" altLang="zh-CN" sz="1800" i="0" dirty="0">
                          <a:solidFill>
                            <a:schemeClr val="tx1">
                              <a:lumMod val="85000"/>
                              <a:lumOff val="15000"/>
                            </a:schemeClr>
                          </a:solidFill>
                          <a:effectLst/>
                          <a:latin typeface="BlinkMacSystemFont"/>
                        </a:rPr>
                        <a:t>7</a:t>
                      </a:r>
                      <a:r>
                        <a:rPr lang="zh-CN" altLang="en-US" sz="1800" i="0" dirty="0">
                          <a:solidFill>
                            <a:schemeClr val="tx1">
                              <a:lumMod val="85000"/>
                              <a:lumOff val="15000"/>
                            </a:schemeClr>
                          </a:solidFill>
                          <a:effectLst/>
                          <a:latin typeface="BlinkMacSystemFont"/>
                        </a:rPr>
                        <a:t>天及以内可迭代</a:t>
                      </a:r>
                      <a:r>
                        <a:rPr lang="en-US" altLang="zh-CN" sz="1800" i="0" dirty="0">
                          <a:solidFill>
                            <a:schemeClr val="tx1">
                              <a:lumMod val="85000"/>
                              <a:lumOff val="15000"/>
                            </a:schemeClr>
                          </a:solidFill>
                          <a:effectLst/>
                          <a:latin typeface="BlinkMacSystemFont"/>
                        </a:rPr>
                        <a:t>1</a:t>
                      </a:r>
                      <a:r>
                        <a:rPr lang="zh-CN" altLang="en-US" sz="1800" i="0" dirty="0">
                          <a:solidFill>
                            <a:schemeClr val="tx1">
                              <a:lumMod val="85000"/>
                              <a:lumOff val="15000"/>
                            </a:schemeClr>
                          </a:solidFill>
                          <a:effectLst/>
                          <a:latin typeface="BlinkMacSystemFont"/>
                        </a:rPr>
                        <a:t>次，超过</a:t>
                      </a:r>
                      <a:r>
                        <a:rPr lang="en-US" altLang="zh-CN" sz="1800" i="0" dirty="0">
                          <a:solidFill>
                            <a:schemeClr val="tx1">
                              <a:lumMod val="85000"/>
                              <a:lumOff val="15000"/>
                            </a:schemeClr>
                          </a:solidFill>
                          <a:effectLst/>
                          <a:latin typeface="BlinkMacSystemFont"/>
                        </a:rPr>
                        <a:t>7</a:t>
                      </a:r>
                      <a:r>
                        <a:rPr lang="zh-CN" altLang="en-US" sz="1800" i="0" dirty="0">
                          <a:solidFill>
                            <a:schemeClr val="tx1">
                              <a:lumMod val="85000"/>
                              <a:lumOff val="15000"/>
                            </a:schemeClr>
                          </a:solidFill>
                          <a:effectLst/>
                          <a:latin typeface="BlinkMacSystemFont"/>
                        </a:rPr>
                        <a:t>天则不能迭代。未按时交的作业不能迭代。小测和考试不能迭代，</a:t>
                      </a:r>
                      <a:r>
                        <a:rPr lang="en-US" sz="1800" i="0" dirty="0">
                          <a:solidFill>
                            <a:schemeClr val="tx1">
                              <a:lumMod val="85000"/>
                              <a:lumOff val="15000"/>
                            </a:schemeClr>
                          </a:solidFill>
                          <a:effectLst/>
                          <a:latin typeface="BlinkMacSystemFont"/>
                        </a:rPr>
                        <a:t>PA</a:t>
                      </a:r>
                      <a:r>
                        <a:rPr lang="zh-CN" altLang="en-US" sz="1800" i="0" dirty="0">
                          <a:solidFill>
                            <a:schemeClr val="tx1">
                              <a:lumMod val="85000"/>
                              <a:lumOff val="15000"/>
                            </a:schemeClr>
                          </a:solidFill>
                          <a:effectLst/>
                          <a:latin typeface="BlinkMacSystemFont"/>
                        </a:rPr>
                        <a:t>可在期限内迭代</a:t>
                      </a:r>
                      <a:r>
                        <a:rPr lang="en-US" altLang="zh-CN" sz="1800" i="0" dirty="0">
                          <a:solidFill>
                            <a:schemeClr val="tx1">
                              <a:lumMod val="85000"/>
                              <a:lumOff val="15000"/>
                            </a:schemeClr>
                          </a:solidFill>
                          <a:effectLst/>
                          <a:latin typeface="BlinkMacSystemFont"/>
                        </a:rPr>
                        <a:t>2</a:t>
                      </a:r>
                      <a:r>
                        <a:rPr lang="zh-CN" altLang="en-US" sz="1800" i="0" dirty="0">
                          <a:solidFill>
                            <a:schemeClr val="tx1">
                              <a:lumMod val="85000"/>
                              <a:lumOff val="15000"/>
                            </a:schemeClr>
                          </a:solidFill>
                          <a:effectLst/>
                          <a:latin typeface="BlinkMacSystemFont"/>
                        </a:rPr>
                        <a:t>次。</a:t>
                      </a:r>
                    </a:p>
                  </a:txBody>
                  <a:tcPr marL="178334" marR="107000" marT="107000" marB="107000" anchor="ctr">
                    <a:lnL w="12700" cmpd="sng">
                      <a:noFill/>
                      <a:prstDash val="solid"/>
                    </a:lnL>
                    <a:lnR w="12700" cmpd="sng">
                      <a:noFill/>
                      <a:prstDash val="solid"/>
                    </a:lnR>
                    <a:lnT w="12700" cmpd="sng">
                      <a:noFill/>
                      <a:prstDash val="solid"/>
                    </a:lnT>
                    <a:lnB w="12700" cmpd="sng">
                      <a:noFill/>
                      <a:prstDash val="solid"/>
                    </a:lnB>
                    <a:solidFill>
                      <a:srgbClr val="878E8B">
                        <a:alpha val="30196"/>
                      </a:srgbClr>
                    </a:solidFill>
                  </a:tcPr>
                </a:tc>
                <a:extLst>
                  <a:ext uri="{0D108BD9-81ED-4DB2-BD59-A6C34878D82A}">
                    <a16:rowId xmlns:a16="http://schemas.microsoft.com/office/drawing/2014/main" val="2309982625"/>
                  </a:ext>
                </a:extLst>
              </a:tr>
            </a:tbl>
          </a:graphicData>
        </a:graphic>
      </p:graphicFrame>
    </p:spTree>
    <p:extLst>
      <p:ext uri="{BB962C8B-B14F-4D97-AF65-F5344CB8AC3E}">
        <p14:creationId xmlns:p14="http://schemas.microsoft.com/office/powerpoint/2010/main" val="1438340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B00745-5701-EAEF-3C52-D528ED881885}"/>
              </a:ext>
            </a:extLst>
          </p:cNvPr>
          <p:cNvSpPr>
            <a:spLocks noGrp="1"/>
          </p:cNvSpPr>
          <p:nvPr>
            <p:ph type="title"/>
          </p:nvPr>
        </p:nvSpPr>
        <p:spPr/>
        <p:txBody>
          <a:bodyPr/>
          <a:lstStyle/>
          <a:p>
            <a:r>
              <a:rPr kumimoji="1" lang="en-US" altLang="zh-CN" b="1" dirty="0"/>
              <a:t>Quiz and exam</a:t>
            </a:r>
            <a:endParaRPr kumimoji="1" lang="zh-CN" altLang="en-US" b="1" dirty="0"/>
          </a:p>
        </p:txBody>
      </p:sp>
      <p:sp>
        <p:nvSpPr>
          <p:cNvPr id="3" name="内容占位符 2">
            <a:extLst>
              <a:ext uri="{FF2B5EF4-FFF2-40B4-BE49-F238E27FC236}">
                <a16:creationId xmlns:a16="http://schemas.microsoft.com/office/drawing/2014/main" id="{B1571AF5-355D-C862-0D95-86D3B348DBF7}"/>
              </a:ext>
            </a:extLst>
          </p:cNvPr>
          <p:cNvSpPr>
            <a:spLocks noGrp="1"/>
          </p:cNvSpPr>
          <p:nvPr>
            <p:ph idx="1"/>
          </p:nvPr>
        </p:nvSpPr>
        <p:spPr>
          <a:xfrm>
            <a:off x="719409" y="1825625"/>
            <a:ext cx="9810604" cy="4428753"/>
          </a:xfrm>
        </p:spPr>
        <p:txBody>
          <a:bodyPr/>
          <a:lstStyle/>
          <a:p>
            <a:r>
              <a:rPr kumimoji="1" lang="en-US" altLang="zh-CN" sz="2400" b="1" dirty="0"/>
              <a:t>1. We will have an exam monthly. (comprehensively)</a:t>
            </a:r>
          </a:p>
          <a:p>
            <a:r>
              <a:rPr kumimoji="1" lang="en-US" altLang="zh-CN" sz="2400" b="1" dirty="0"/>
              <a:t>2. Quiz will be given at the end of each subtopic. (Factual questions mainly)</a:t>
            </a:r>
            <a:endParaRPr kumimoji="1" lang="zh-CN" altLang="en-US" sz="2400" b="1" dirty="0"/>
          </a:p>
        </p:txBody>
      </p:sp>
    </p:spTree>
    <p:extLst>
      <p:ext uri="{BB962C8B-B14F-4D97-AF65-F5344CB8AC3E}">
        <p14:creationId xmlns:p14="http://schemas.microsoft.com/office/powerpoint/2010/main" val="712619873"/>
      </p:ext>
    </p:extLst>
  </p:cSld>
  <p:clrMapOvr>
    <a:masterClrMapping/>
  </p:clrMapOvr>
</p:sld>
</file>

<file path=ppt/theme/theme1.xml><?xml version="1.0" encoding="utf-8"?>
<a:theme xmlns:a="http://schemas.openxmlformats.org/drawingml/2006/main" name="ArchiveVTI">
  <a:themeElements>
    <a:clrScheme name="AnalogousFromLightSeed_2SEEDS">
      <a:dk1>
        <a:srgbClr val="000000"/>
      </a:dk1>
      <a:lt1>
        <a:srgbClr val="FFFFFF"/>
      </a:lt1>
      <a:dk2>
        <a:srgbClr val="213A3A"/>
      </a:dk2>
      <a:lt2>
        <a:srgbClr val="E2E5E8"/>
      </a:lt2>
      <a:accent1>
        <a:srgbClr val="BA9A7F"/>
      </a:accent1>
      <a:accent2>
        <a:srgbClr val="C59694"/>
      </a:accent2>
      <a:accent3>
        <a:srgbClr val="A6A27E"/>
      </a:accent3>
      <a:accent4>
        <a:srgbClr val="76AD9C"/>
      </a:accent4>
      <a:accent5>
        <a:srgbClr val="81A8AD"/>
      </a:accent5>
      <a:accent6>
        <a:srgbClr val="7F9BBA"/>
      </a:accent6>
      <a:hlink>
        <a:srgbClr val="5D85A8"/>
      </a:hlink>
      <a:folHlink>
        <a:srgbClr val="7F7F7F"/>
      </a:folHlink>
    </a:clrScheme>
    <a:fontScheme name="Custom 170">
      <a:majorFont>
        <a:latin typeface="DengXian"/>
        <a:ea typeface=""/>
        <a:cs typeface=""/>
      </a:majorFont>
      <a:minorFont>
        <a:latin typeface="DengXian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2352</TotalTime>
  <Words>817</Words>
  <Application>Microsoft Macintosh PowerPoint</Application>
  <PresentationFormat>宽屏</PresentationFormat>
  <Paragraphs>72</Paragraphs>
  <Slides>10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DengXian</vt:lpstr>
      <vt:lpstr>DengXian Light</vt:lpstr>
      <vt:lpstr>BlinkMacSystemFont</vt:lpstr>
      <vt:lpstr>Arial</vt:lpstr>
      <vt:lpstr>Wingdings</vt:lpstr>
      <vt:lpstr>ArchiveVTI</vt:lpstr>
      <vt:lpstr>Welcome to Intermediate Biology Class !</vt:lpstr>
      <vt:lpstr>PowerPoint 演示文稿</vt:lpstr>
      <vt:lpstr>Let's start exploring together!</vt:lpstr>
      <vt:lpstr>Unit 1: Cellular Systems (CELLS) </vt:lpstr>
      <vt:lpstr>Unit 2: Genetics (GEN) </vt:lpstr>
      <vt:lpstr>Unit 3: Ecological Systems (ECO) </vt:lpstr>
      <vt:lpstr>Unit 4: Evolution (EVO)  </vt:lpstr>
      <vt:lpstr>Grading Policy</vt:lpstr>
      <vt:lpstr>Quiz and exam</vt:lpstr>
      <vt:lpstr>I want to know from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Intermediate Biology Class !</dc:title>
  <dc:creator>Emily Zhang</dc:creator>
  <cp:lastModifiedBy>Emily Zhang</cp:lastModifiedBy>
  <cp:revision>1</cp:revision>
  <dcterms:created xsi:type="dcterms:W3CDTF">2022-08-31T00:59:33Z</dcterms:created>
  <dcterms:modified xsi:type="dcterms:W3CDTF">2022-09-01T16:11:46Z</dcterms:modified>
</cp:coreProperties>
</file>